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38"/>
  </p:notesMasterIdLst>
  <p:handoutMasterIdLst>
    <p:handoutMasterId r:id="rId39"/>
  </p:handoutMasterIdLst>
  <p:sldIdLst>
    <p:sldId id="872" r:id="rId2"/>
    <p:sldId id="1031" r:id="rId3"/>
    <p:sldId id="1033" r:id="rId4"/>
    <p:sldId id="1032" r:id="rId5"/>
    <p:sldId id="1038" r:id="rId6"/>
    <p:sldId id="1036" r:id="rId7"/>
    <p:sldId id="1037" r:id="rId8"/>
    <p:sldId id="1040" r:id="rId9"/>
    <p:sldId id="1041" r:id="rId10"/>
    <p:sldId id="1042" r:id="rId11"/>
    <p:sldId id="1064" r:id="rId12"/>
    <p:sldId id="1058" r:id="rId13"/>
    <p:sldId id="1059" r:id="rId14"/>
    <p:sldId id="1060" r:id="rId15"/>
    <p:sldId id="1061" r:id="rId16"/>
    <p:sldId id="1065" r:id="rId17"/>
    <p:sldId id="1044" r:id="rId18"/>
    <p:sldId id="1034" r:id="rId19"/>
    <p:sldId id="1045" r:id="rId20"/>
    <p:sldId id="1048" r:id="rId21"/>
    <p:sldId id="1049" r:id="rId22"/>
    <p:sldId id="1050" r:id="rId23"/>
    <p:sldId id="1066" r:id="rId24"/>
    <p:sldId id="1067" r:id="rId25"/>
    <p:sldId id="1047" r:id="rId26"/>
    <p:sldId id="1052" r:id="rId27"/>
    <p:sldId id="1062" r:id="rId28"/>
    <p:sldId id="1063" r:id="rId29"/>
    <p:sldId id="1051" r:id="rId30"/>
    <p:sldId id="1035" r:id="rId31"/>
    <p:sldId id="1053" r:id="rId32"/>
    <p:sldId id="1054" r:id="rId33"/>
    <p:sldId id="1055" r:id="rId34"/>
    <p:sldId id="1057" r:id="rId35"/>
    <p:sldId id="1056" r:id="rId36"/>
    <p:sldId id="1068" r:id="rId37"/>
  </p:sldIdLst>
  <p:sldSz cx="9144000" cy="6858000" type="screen4x3"/>
  <p:notesSz cx="6791325" cy="9921875"/>
  <p:defaultTextStyle>
    <a:defPPr>
      <a:defRPr lang="fr-FR"/>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 uri="{2D200454-40CA-4A62-9FC3-DE9A4176ACB9}">
      <p15:notesGuideLst xmlns:p15="http://schemas.microsoft.com/office/powerpoint/2012/main">
        <p15:guide id="1" orient="horz" pos="3125" userDrawn="1">
          <p15:clr>
            <a:srgbClr val="A4A3A4"/>
          </p15:clr>
        </p15:guide>
        <p15:guide id="2" pos="213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ier Baudry" initials="OB" lastIdx="1" clrIdx="0">
    <p:extLst>
      <p:ext uri="{19B8F6BF-5375-455C-9EA6-DF929625EA0E}">
        <p15:presenceInfo xmlns:p15="http://schemas.microsoft.com/office/powerpoint/2012/main" userId="bd6f4e83ca3f2a0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00"/>
    <a:srgbClr val="FFCC00"/>
    <a:srgbClr val="669900"/>
    <a:srgbClr val="CC9900"/>
    <a:srgbClr val="6E4A27"/>
    <a:srgbClr val="996633"/>
    <a:srgbClr val="63ADDF"/>
    <a:srgbClr val="63AADE"/>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83" autoAdjust="0"/>
    <p:restoredTop sz="94660"/>
  </p:normalViewPr>
  <p:slideViewPr>
    <p:cSldViewPr>
      <p:cViewPr varScale="1">
        <p:scale>
          <a:sx n="130" d="100"/>
          <a:sy n="130" d="100"/>
        </p:scale>
        <p:origin x="1104" y="132"/>
      </p:cViewPr>
      <p:guideLst>
        <p:guide orient="horz" pos="4319"/>
        <p:guide/>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2" d="100"/>
          <a:sy n="52" d="100"/>
        </p:scale>
        <p:origin x="-2892" y="-108"/>
      </p:cViewPr>
      <p:guideLst>
        <p:guide orient="horz" pos="3125"/>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E8CE89-5AE5-4FD6-A670-B798EF1FAC3D}" type="doc">
      <dgm:prSet loTypeId="urn:microsoft.com/office/officeart/2005/8/layout/hProcess9" loCatId="process" qsTypeId="urn:microsoft.com/office/officeart/2005/8/quickstyle/simple1" qsCatId="simple" csTypeId="urn:microsoft.com/office/officeart/2005/8/colors/accent1_2" csCatId="accent1" phldr="1"/>
      <dgm:spPr/>
    </dgm:pt>
    <dgm:pt modelId="{992E62F1-0528-46D6-9081-231D2D900E38}">
      <dgm:prSet phldrT="[Texte]"/>
      <dgm:spPr>
        <a:solidFill>
          <a:schemeClr val="bg1"/>
        </a:solidFill>
        <a:ln>
          <a:noFill/>
        </a:ln>
      </dgm:spPr>
      <dgm:t>
        <a:bodyPr/>
        <a:lstStyle/>
        <a:p>
          <a:r>
            <a:rPr lang="fr-FR" b="1" i="0" dirty="0">
              <a:solidFill>
                <a:schemeClr val="tx1">
                  <a:lumMod val="65000"/>
                  <a:lumOff val="35000"/>
                </a:schemeClr>
              </a:solidFill>
            </a:rPr>
            <a:t>Etape n°1</a:t>
          </a:r>
        </a:p>
        <a:p>
          <a:r>
            <a:rPr lang="fr-FR" b="1" i="0" dirty="0">
              <a:solidFill>
                <a:schemeClr val="tx1">
                  <a:lumMod val="65000"/>
                  <a:lumOff val="35000"/>
                </a:schemeClr>
              </a:solidFill>
            </a:rPr>
            <a:t> Analyse de son environnement interne et externe</a:t>
          </a:r>
        </a:p>
      </dgm:t>
    </dgm:pt>
    <dgm:pt modelId="{37B54361-B14A-4441-BFE0-CA3F6236D84D}" type="parTrans" cxnId="{420C1F74-EB01-4650-967C-70721EA69842}">
      <dgm:prSet/>
      <dgm:spPr/>
      <dgm:t>
        <a:bodyPr/>
        <a:lstStyle/>
        <a:p>
          <a:endParaRPr lang="fr-FR"/>
        </a:p>
      </dgm:t>
    </dgm:pt>
    <dgm:pt modelId="{72D655B2-4E28-4643-AD47-5D2414652DBB}" type="sibTrans" cxnId="{420C1F74-EB01-4650-967C-70721EA69842}">
      <dgm:prSet/>
      <dgm:spPr/>
      <dgm:t>
        <a:bodyPr/>
        <a:lstStyle/>
        <a:p>
          <a:endParaRPr lang="fr-FR"/>
        </a:p>
      </dgm:t>
    </dgm:pt>
    <dgm:pt modelId="{2C34C295-8220-427B-935F-68BE37BFE7E9}">
      <dgm:prSet phldrT="[Texte]"/>
      <dgm:spPr>
        <a:solidFill>
          <a:srgbClr val="FF6600"/>
        </a:solidFill>
        <a:ln>
          <a:noFill/>
        </a:ln>
      </dgm:spPr>
      <dgm:t>
        <a:bodyPr/>
        <a:lstStyle/>
        <a:p>
          <a:r>
            <a:rPr lang="fr-FR" b="1" dirty="0"/>
            <a:t>Etape n°3 </a:t>
          </a:r>
        </a:p>
        <a:p>
          <a:r>
            <a:rPr lang="fr-FR" b="1" dirty="0"/>
            <a:t>Co-construction des plans d’actions et des projets associés</a:t>
          </a:r>
        </a:p>
      </dgm:t>
    </dgm:pt>
    <dgm:pt modelId="{DC5708CF-1008-40BB-B84F-D86EA3BECB01}" type="parTrans" cxnId="{BC117E81-2E4A-498F-BE34-23A27BA37F87}">
      <dgm:prSet/>
      <dgm:spPr/>
      <dgm:t>
        <a:bodyPr/>
        <a:lstStyle/>
        <a:p>
          <a:endParaRPr lang="fr-FR"/>
        </a:p>
      </dgm:t>
    </dgm:pt>
    <dgm:pt modelId="{826ACA56-FAD4-4FAA-809F-02B1F097E417}" type="sibTrans" cxnId="{BC117E81-2E4A-498F-BE34-23A27BA37F87}">
      <dgm:prSet/>
      <dgm:spPr/>
      <dgm:t>
        <a:bodyPr/>
        <a:lstStyle/>
        <a:p>
          <a:endParaRPr lang="fr-FR"/>
        </a:p>
      </dgm:t>
    </dgm:pt>
    <dgm:pt modelId="{2C221043-D55B-4BB3-A596-178BE272EE1F}">
      <dgm:prSet phldrT="[Texte]"/>
      <dgm:spPr>
        <a:solidFill>
          <a:srgbClr val="C00000"/>
        </a:solidFill>
        <a:ln>
          <a:noFill/>
        </a:ln>
      </dgm:spPr>
      <dgm:t>
        <a:bodyPr/>
        <a:lstStyle/>
        <a:p>
          <a:r>
            <a:rPr lang="fr-FR" b="1" dirty="0"/>
            <a:t>Etape n°4 </a:t>
          </a:r>
        </a:p>
        <a:p>
          <a:r>
            <a:rPr lang="fr-FR" b="1" dirty="0"/>
            <a:t> Mise en œuvre et suivi des projets</a:t>
          </a:r>
        </a:p>
        <a:p>
          <a:endParaRPr lang="fr-FR" b="1" dirty="0"/>
        </a:p>
      </dgm:t>
    </dgm:pt>
    <dgm:pt modelId="{58E20649-10B5-4444-BEDA-199CA8A0F3AB}" type="parTrans" cxnId="{0659E550-29AB-4280-AFF2-3C7D76B4A077}">
      <dgm:prSet/>
      <dgm:spPr/>
      <dgm:t>
        <a:bodyPr/>
        <a:lstStyle/>
        <a:p>
          <a:endParaRPr lang="fr-FR"/>
        </a:p>
      </dgm:t>
    </dgm:pt>
    <dgm:pt modelId="{E53F5C9B-22E8-40A8-A6A7-4439B9DDD439}" type="sibTrans" cxnId="{0659E550-29AB-4280-AFF2-3C7D76B4A077}">
      <dgm:prSet/>
      <dgm:spPr/>
      <dgm:t>
        <a:bodyPr/>
        <a:lstStyle/>
        <a:p>
          <a:endParaRPr lang="fr-FR"/>
        </a:p>
      </dgm:t>
    </dgm:pt>
    <dgm:pt modelId="{78FC8012-5532-4886-A9C3-7D2B788D29E2}">
      <dgm:prSet/>
      <dgm:spPr>
        <a:solidFill>
          <a:srgbClr val="FF9933"/>
        </a:solidFill>
        <a:ln>
          <a:noFill/>
        </a:ln>
      </dgm:spPr>
      <dgm:t>
        <a:bodyPr/>
        <a:lstStyle/>
        <a:p>
          <a:r>
            <a:rPr lang="fr-FR" b="1" dirty="0"/>
            <a:t>Etape n° 2 </a:t>
          </a:r>
        </a:p>
        <a:p>
          <a:r>
            <a:rPr lang="fr-FR" b="1" dirty="0"/>
            <a:t>Identification et analyse de ses enjeux internes et externes</a:t>
          </a:r>
        </a:p>
      </dgm:t>
    </dgm:pt>
    <dgm:pt modelId="{D063DF7D-9F52-4538-9F79-B74B70CBA5F9}" type="parTrans" cxnId="{723E0C62-854B-47FF-91E1-67F83ACD36C9}">
      <dgm:prSet/>
      <dgm:spPr/>
      <dgm:t>
        <a:bodyPr/>
        <a:lstStyle/>
        <a:p>
          <a:endParaRPr lang="fr-FR"/>
        </a:p>
      </dgm:t>
    </dgm:pt>
    <dgm:pt modelId="{0A5C2A90-7D14-4F29-8415-6C4AB88FDFC7}" type="sibTrans" cxnId="{723E0C62-854B-47FF-91E1-67F83ACD36C9}">
      <dgm:prSet/>
      <dgm:spPr/>
      <dgm:t>
        <a:bodyPr/>
        <a:lstStyle/>
        <a:p>
          <a:endParaRPr lang="fr-FR"/>
        </a:p>
      </dgm:t>
    </dgm:pt>
    <dgm:pt modelId="{D3D2C96C-CC72-4821-B148-F48AFD3884FC}" type="pres">
      <dgm:prSet presAssocID="{EEE8CE89-5AE5-4FD6-A670-B798EF1FAC3D}" presName="CompostProcess" presStyleCnt="0">
        <dgm:presLayoutVars>
          <dgm:dir/>
          <dgm:resizeHandles val="exact"/>
        </dgm:presLayoutVars>
      </dgm:prSet>
      <dgm:spPr/>
    </dgm:pt>
    <dgm:pt modelId="{B2103E3D-A0C7-4E3E-B1D4-991FF5B28F5D}" type="pres">
      <dgm:prSet presAssocID="{EEE8CE89-5AE5-4FD6-A670-B798EF1FAC3D}" presName="arrow" presStyleLbl="bgShp" presStyleIdx="0" presStyleCnt="1" custScaleX="117647" custLinFactNeighborX="0"/>
      <dgm:spPr>
        <a:solidFill>
          <a:schemeClr val="bg1">
            <a:lumMod val="75000"/>
          </a:schemeClr>
        </a:solidFill>
      </dgm:spPr>
    </dgm:pt>
    <dgm:pt modelId="{F906376D-82D7-40A0-AADC-1FCF78FFE3CE}" type="pres">
      <dgm:prSet presAssocID="{EEE8CE89-5AE5-4FD6-A670-B798EF1FAC3D}" presName="linearProcess" presStyleCnt="0"/>
      <dgm:spPr/>
    </dgm:pt>
    <dgm:pt modelId="{FA2E11B1-2D23-47BD-A6CA-F372CFA83A2F}" type="pres">
      <dgm:prSet presAssocID="{992E62F1-0528-46D6-9081-231D2D900E38}" presName="textNode" presStyleLbl="node1" presStyleIdx="0" presStyleCnt="4" custScaleX="63969" custScaleY="101064" custLinFactX="-1886" custLinFactNeighborX="-100000">
        <dgm:presLayoutVars>
          <dgm:bulletEnabled val="1"/>
        </dgm:presLayoutVars>
      </dgm:prSet>
      <dgm:spPr/>
    </dgm:pt>
    <dgm:pt modelId="{12A555CF-1C38-4673-8A1C-E832EA103F67}" type="pres">
      <dgm:prSet presAssocID="{72D655B2-4E28-4643-AD47-5D2414652DBB}" presName="sibTrans" presStyleCnt="0"/>
      <dgm:spPr/>
    </dgm:pt>
    <dgm:pt modelId="{22B46928-B20D-4B34-89E3-0E202F0851B9}" type="pres">
      <dgm:prSet presAssocID="{78FC8012-5532-4886-A9C3-7D2B788D29E2}" presName="textNode" presStyleLbl="node1" presStyleIdx="1" presStyleCnt="4" custScaleX="63969" custScaleY="101064" custLinFactX="-79" custLinFactNeighborX="-100000">
        <dgm:presLayoutVars>
          <dgm:bulletEnabled val="1"/>
        </dgm:presLayoutVars>
      </dgm:prSet>
      <dgm:spPr/>
    </dgm:pt>
    <dgm:pt modelId="{178FC87E-7C65-499D-BFBF-1B6BE609E8E0}" type="pres">
      <dgm:prSet presAssocID="{0A5C2A90-7D14-4F29-8415-6C4AB88FDFC7}" presName="sibTrans" presStyleCnt="0"/>
      <dgm:spPr/>
    </dgm:pt>
    <dgm:pt modelId="{63497BB1-A2EA-4D43-8634-D1EEB021CCF0}" type="pres">
      <dgm:prSet presAssocID="{2C34C295-8220-427B-935F-68BE37BFE7E9}" presName="textNode" presStyleLbl="node1" presStyleIdx="2" presStyleCnt="4" custScaleX="63969" custScaleY="101064" custLinFactX="-79" custLinFactNeighborX="-100000">
        <dgm:presLayoutVars>
          <dgm:bulletEnabled val="1"/>
        </dgm:presLayoutVars>
      </dgm:prSet>
      <dgm:spPr/>
    </dgm:pt>
    <dgm:pt modelId="{CA3EE1AF-CFDF-46D1-A84E-08247B87FB81}" type="pres">
      <dgm:prSet presAssocID="{826ACA56-FAD4-4FAA-809F-02B1F097E417}" presName="sibTrans" presStyleCnt="0"/>
      <dgm:spPr/>
    </dgm:pt>
    <dgm:pt modelId="{122FA439-0763-4C9B-8B43-F6709D039A0C}" type="pres">
      <dgm:prSet presAssocID="{2C221043-D55B-4BB3-A596-178BE272EE1F}" presName="textNode" presStyleLbl="node1" presStyleIdx="3" presStyleCnt="4" custScaleX="63969" custScaleY="101064" custLinFactX="-79" custLinFactNeighborX="-100000">
        <dgm:presLayoutVars>
          <dgm:bulletEnabled val="1"/>
        </dgm:presLayoutVars>
      </dgm:prSet>
      <dgm:spPr/>
    </dgm:pt>
  </dgm:ptLst>
  <dgm:cxnLst>
    <dgm:cxn modelId="{723E0C62-854B-47FF-91E1-67F83ACD36C9}" srcId="{EEE8CE89-5AE5-4FD6-A670-B798EF1FAC3D}" destId="{78FC8012-5532-4886-A9C3-7D2B788D29E2}" srcOrd="1" destOrd="0" parTransId="{D063DF7D-9F52-4538-9F79-B74B70CBA5F9}" sibTransId="{0A5C2A90-7D14-4F29-8415-6C4AB88FDFC7}"/>
    <dgm:cxn modelId="{AA9AAE63-0D07-409D-806E-6187764218AA}" type="presOf" srcId="{992E62F1-0528-46D6-9081-231D2D900E38}" destId="{FA2E11B1-2D23-47BD-A6CA-F372CFA83A2F}" srcOrd="0" destOrd="0" presId="urn:microsoft.com/office/officeart/2005/8/layout/hProcess9"/>
    <dgm:cxn modelId="{0659E550-29AB-4280-AFF2-3C7D76B4A077}" srcId="{EEE8CE89-5AE5-4FD6-A670-B798EF1FAC3D}" destId="{2C221043-D55B-4BB3-A596-178BE272EE1F}" srcOrd="3" destOrd="0" parTransId="{58E20649-10B5-4444-BEDA-199CA8A0F3AB}" sibTransId="{E53F5C9B-22E8-40A8-A6A7-4439B9DDD439}"/>
    <dgm:cxn modelId="{420C1F74-EB01-4650-967C-70721EA69842}" srcId="{EEE8CE89-5AE5-4FD6-A670-B798EF1FAC3D}" destId="{992E62F1-0528-46D6-9081-231D2D900E38}" srcOrd="0" destOrd="0" parTransId="{37B54361-B14A-4441-BFE0-CA3F6236D84D}" sibTransId="{72D655B2-4E28-4643-AD47-5D2414652DBB}"/>
    <dgm:cxn modelId="{BC117E81-2E4A-498F-BE34-23A27BA37F87}" srcId="{EEE8CE89-5AE5-4FD6-A670-B798EF1FAC3D}" destId="{2C34C295-8220-427B-935F-68BE37BFE7E9}" srcOrd="2" destOrd="0" parTransId="{DC5708CF-1008-40BB-B84F-D86EA3BECB01}" sibTransId="{826ACA56-FAD4-4FAA-809F-02B1F097E417}"/>
    <dgm:cxn modelId="{695A8785-474D-4EFA-8CE1-3F7C9E223890}" type="presOf" srcId="{EEE8CE89-5AE5-4FD6-A670-B798EF1FAC3D}" destId="{D3D2C96C-CC72-4821-B148-F48AFD3884FC}" srcOrd="0" destOrd="0" presId="urn:microsoft.com/office/officeart/2005/8/layout/hProcess9"/>
    <dgm:cxn modelId="{873EF194-FECB-4E69-907A-4DC2646024CE}" type="presOf" srcId="{78FC8012-5532-4886-A9C3-7D2B788D29E2}" destId="{22B46928-B20D-4B34-89E3-0E202F0851B9}" srcOrd="0" destOrd="0" presId="urn:microsoft.com/office/officeart/2005/8/layout/hProcess9"/>
    <dgm:cxn modelId="{EEA626B0-8692-4F33-AEFC-42CC91D114B6}" type="presOf" srcId="{2C221043-D55B-4BB3-A596-178BE272EE1F}" destId="{122FA439-0763-4C9B-8B43-F6709D039A0C}" srcOrd="0" destOrd="0" presId="urn:microsoft.com/office/officeart/2005/8/layout/hProcess9"/>
    <dgm:cxn modelId="{EBFF80BF-1262-437C-9769-409D436A0149}" type="presOf" srcId="{2C34C295-8220-427B-935F-68BE37BFE7E9}" destId="{63497BB1-A2EA-4D43-8634-D1EEB021CCF0}" srcOrd="0" destOrd="0" presId="urn:microsoft.com/office/officeart/2005/8/layout/hProcess9"/>
    <dgm:cxn modelId="{B1460F40-D343-4053-8648-51F157F56A59}" type="presParOf" srcId="{D3D2C96C-CC72-4821-B148-F48AFD3884FC}" destId="{B2103E3D-A0C7-4E3E-B1D4-991FF5B28F5D}" srcOrd="0" destOrd="0" presId="urn:microsoft.com/office/officeart/2005/8/layout/hProcess9"/>
    <dgm:cxn modelId="{82758C51-8291-4D18-997F-AF36C7C61AD0}" type="presParOf" srcId="{D3D2C96C-CC72-4821-B148-F48AFD3884FC}" destId="{F906376D-82D7-40A0-AADC-1FCF78FFE3CE}" srcOrd="1" destOrd="0" presId="urn:microsoft.com/office/officeart/2005/8/layout/hProcess9"/>
    <dgm:cxn modelId="{DD45A2B9-7799-435F-9E28-D79F60160E28}" type="presParOf" srcId="{F906376D-82D7-40A0-AADC-1FCF78FFE3CE}" destId="{FA2E11B1-2D23-47BD-A6CA-F372CFA83A2F}" srcOrd="0" destOrd="0" presId="urn:microsoft.com/office/officeart/2005/8/layout/hProcess9"/>
    <dgm:cxn modelId="{B6B0A8A3-2297-461A-BC3C-A7F30E1A5916}" type="presParOf" srcId="{F906376D-82D7-40A0-AADC-1FCF78FFE3CE}" destId="{12A555CF-1C38-4673-8A1C-E832EA103F67}" srcOrd="1" destOrd="0" presId="urn:microsoft.com/office/officeart/2005/8/layout/hProcess9"/>
    <dgm:cxn modelId="{EA5C4A62-D721-44DF-A7CC-20C1AA8C5C5E}" type="presParOf" srcId="{F906376D-82D7-40A0-AADC-1FCF78FFE3CE}" destId="{22B46928-B20D-4B34-89E3-0E202F0851B9}" srcOrd="2" destOrd="0" presId="urn:microsoft.com/office/officeart/2005/8/layout/hProcess9"/>
    <dgm:cxn modelId="{3856B413-B559-467A-8EA9-340A71B81F4D}" type="presParOf" srcId="{F906376D-82D7-40A0-AADC-1FCF78FFE3CE}" destId="{178FC87E-7C65-499D-BFBF-1B6BE609E8E0}" srcOrd="3" destOrd="0" presId="urn:microsoft.com/office/officeart/2005/8/layout/hProcess9"/>
    <dgm:cxn modelId="{76E889F1-2848-45B5-AB63-217203147F32}" type="presParOf" srcId="{F906376D-82D7-40A0-AADC-1FCF78FFE3CE}" destId="{63497BB1-A2EA-4D43-8634-D1EEB021CCF0}" srcOrd="4" destOrd="0" presId="urn:microsoft.com/office/officeart/2005/8/layout/hProcess9"/>
    <dgm:cxn modelId="{08433301-6EC7-4594-927A-2DF51C48EECF}" type="presParOf" srcId="{F906376D-82D7-40A0-AADC-1FCF78FFE3CE}" destId="{CA3EE1AF-CFDF-46D1-A84E-08247B87FB81}" srcOrd="5" destOrd="0" presId="urn:microsoft.com/office/officeart/2005/8/layout/hProcess9"/>
    <dgm:cxn modelId="{9F125114-C7A5-414E-8743-532486A20B5D}" type="presParOf" srcId="{F906376D-82D7-40A0-AADC-1FCF78FFE3CE}" destId="{122FA439-0763-4C9B-8B43-F6709D039A0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03E3D-A0C7-4E3E-B1D4-991FF5B28F5D}">
      <dsp:nvSpPr>
        <dsp:cNvPr id="0" name=""/>
        <dsp:cNvSpPr/>
      </dsp:nvSpPr>
      <dsp:spPr>
        <a:xfrm>
          <a:off x="2" y="0"/>
          <a:ext cx="8496939" cy="4104456"/>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FA2E11B1-2D23-47BD-A6CA-F372CFA83A2F}">
      <dsp:nvSpPr>
        <dsp:cNvPr id="0" name=""/>
        <dsp:cNvSpPr/>
      </dsp:nvSpPr>
      <dsp:spPr>
        <a:xfrm>
          <a:off x="72010" y="1222602"/>
          <a:ext cx="1864706" cy="1659250"/>
        </a:xfrm>
        <a:prstGeom prst="roundRect">
          <a:avLst/>
        </a:prstGeom>
        <a:solidFill>
          <a:schemeClr val="bg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i="0" kern="1200" dirty="0">
              <a:solidFill>
                <a:schemeClr val="tx1">
                  <a:lumMod val="65000"/>
                  <a:lumOff val="35000"/>
                </a:schemeClr>
              </a:solidFill>
            </a:rPr>
            <a:t>Etape n°1</a:t>
          </a:r>
        </a:p>
        <a:p>
          <a:pPr marL="0" lvl="0" indent="0" algn="ctr" defTabSz="711200">
            <a:lnSpc>
              <a:spcPct val="90000"/>
            </a:lnSpc>
            <a:spcBef>
              <a:spcPct val="0"/>
            </a:spcBef>
            <a:spcAft>
              <a:spcPct val="35000"/>
            </a:spcAft>
            <a:buNone/>
          </a:pPr>
          <a:r>
            <a:rPr lang="fr-FR" sz="1600" b="1" i="0" kern="1200" dirty="0">
              <a:solidFill>
                <a:schemeClr val="tx1">
                  <a:lumMod val="65000"/>
                  <a:lumOff val="35000"/>
                </a:schemeClr>
              </a:solidFill>
            </a:rPr>
            <a:t> Analyse de son environnement interne et externe</a:t>
          </a:r>
        </a:p>
      </dsp:txBody>
      <dsp:txXfrm>
        <a:off x="153008" y="1303600"/>
        <a:ext cx="1702710" cy="1497254"/>
      </dsp:txXfrm>
    </dsp:sp>
    <dsp:sp modelId="{22B46928-B20D-4B34-89E3-0E202F0851B9}">
      <dsp:nvSpPr>
        <dsp:cNvPr id="0" name=""/>
        <dsp:cNvSpPr/>
      </dsp:nvSpPr>
      <dsp:spPr>
        <a:xfrm>
          <a:off x="2146219" y="1222602"/>
          <a:ext cx="1864706" cy="1659250"/>
        </a:xfrm>
        <a:prstGeom prst="roundRect">
          <a:avLst/>
        </a:prstGeom>
        <a:solidFill>
          <a:srgbClr val="FF993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t>Etape n° 2 </a:t>
          </a:r>
        </a:p>
        <a:p>
          <a:pPr marL="0" lvl="0" indent="0" algn="ctr" defTabSz="711200">
            <a:lnSpc>
              <a:spcPct val="90000"/>
            </a:lnSpc>
            <a:spcBef>
              <a:spcPct val="0"/>
            </a:spcBef>
            <a:spcAft>
              <a:spcPct val="35000"/>
            </a:spcAft>
            <a:buNone/>
          </a:pPr>
          <a:r>
            <a:rPr lang="fr-FR" sz="1600" b="1" kern="1200" dirty="0"/>
            <a:t>Identification et analyse de ses enjeux internes et externes</a:t>
          </a:r>
        </a:p>
      </dsp:txBody>
      <dsp:txXfrm>
        <a:off x="2227217" y="1303600"/>
        <a:ext cx="1702710" cy="1497254"/>
      </dsp:txXfrm>
    </dsp:sp>
    <dsp:sp modelId="{63497BB1-A2EA-4D43-8634-D1EEB021CCF0}">
      <dsp:nvSpPr>
        <dsp:cNvPr id="0" name=""/>
        <dsp:cNvSpPr/>
      </dsp:nvSpPr>
      <dsp:spPr>
        <a:xfrm>
          <a:off x="4167754" y="1222602"/>
          <a:ext cx="1864706" cy="1659250"/>
        </a:xfrm>
        <a:prstGeom prst="roundRect">
          <a:avLst/>
        </a:prstGeom>
        <a:solidFill>
          <a:srgbClr val="FF66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t>Etape n°3 </a:t>
          </a:r>
        </a:p>
        <a:p>
          <a:pPr marL="0" lvl="0" indent="0" algn="ctr" defTabSz="711200">
            <a:lnSpc>
              <a:spcPct val="90000"/>
            </a:lnSpc>
            <a:spcBef>
              <a:spcPct val="0"/>
            </a:spcBef>
            <a:spcAft>
              <a:spcPct val="35000"/>
            </a:spcAft>
            <a:buNone/>
          </a:pPr>
          <a:r>
            <a:rPr lang="fr-FR" sz="1600" b="1" kern="1200" dirty="0"/>
            <a:t>Co-construction des plans d’actions et des projets associés</a:t>
          </a:r>
        </a:p>
      </dsp:txBody>
      <dsp:txXfrm>
        <a:off x="4248752" y="1303600"/>
        <a:ext cx="1702710" cy="1497254"/>
      </dsp:txXfrm>
    </dsp:sp>
    <dsp:sp modelId="{122FA439-0763-4C9B-8B43-F6709D039A0C}">
      <dsp:nvSpPr>
        <dsp:cNvPr id="0" name=""/>
        <dsp:cNvSpPr/>
      </dsp:nvSpPr>
      <dsp:spPr>
        <a:xfrm>
          <a:off x="6189289" y="1222602"/>
          <a:ext cx="1864706" cy="1659250"/>
        </a:xfrm>
        <a:prstGeom prst="roundRect">
          <a:avLst/>
        </a:prstGeom>
        <a:solidFill>
          <a:srgbClr val="C00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t>Etape n°4 </a:t>
          </a:r>
        </a:p>
        <a:p>
          <a:pPr marL="0" lvl="0" indent="0" algn="ctr" defTabSz="711200">
            <a:lnSpc>
              <a:spcPct val="90000"/>
            </a:lnSpc>
            <a:spcBef>
              <a:spcPct val="0"/>
            </a:spcBef>
            <a:spcAft>
              <a:spcPct val="35000"/>
            </a:spcAft>
            <a:buNone/>
          </a:pPr>
          <a:r>
            <a:rPr lang="fr-FR" sz="1600" b="1" kern="1200" dirty="0"/>
            <a:t> Mise en œuvre et suivi des projets</a:t>
          </a:r>
        </a:p>
        <a:p>
          <a:pPr marL="0" lvl="0" indent="0" algn="ctr" defTabSz="711200">
            <a:lnSpc>
              <a:spcPct val="90000"/>
            </a:lnSpc>
            <a:spcBef>
              <a:spcPct val="0"/>
            </a:spcBef>
            <a:spcAft>
              <a:spcPct val="35000"/>
            </a:spcAft>
            <a:buNone/>
          </a:pPr>
          <a:endParaRPr lang="fr-FR" sz="1600" b="1" kern="1200" dirty="0"/>
        </a:p>
      </dsp:txBody>
      <dsp:txXfrm>
        <a:off x="6270287" y="1303600"/>
        <a:ext cx="1702710" cy="14972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2908" cy="496094"/>
          </a:xfrm>
          <a:prstGeom prst="rect">
            <a:avLst/>
          </a:prstGeom>
        </p:spPr>
        <p:txBody>
          <a:bodyPr vert="horz" lIns="91440" tIns="45720" rIns="91440" bIns="45720" rtlCol="0"/>
          <a:lstStyle>
            <a:lvl1pPr algn="l">
              <a:defRPr sz="1200">
                <a:latin typeface="Calibri" charset="0"/>
                <a:ea typeface="Arial" charset="0"/>
                <a:cs typeface="Arial" charset="0"/>
              </a:defRPr>
            </a:lvl1pPr>
          </a:lstStyle>
          <a:p>
            <a:pPr>
              <a:defRPr/>
            </a:pPr>
            <a:endParaRPr lang="fr-FR"/>
          </a:p>
        </p:txBody>
      </p:sp>
      <p:sp>
        <p:nvSpPr>
          <p:cNvPr id="3" name="Espace réservé de la date 2"/>
          <p:cNvSpPr>
            <a:spLocks noGrp="1"/>
          </p:cNvSpPr>
          <p:nvPr>
            <p:ph type="dt" sz="quarter" idx="1"/>
          </p:nvPr>
        </p:nvSpPr>
        <p:spPr>
          <a:xfrm>
            <a:off x="3846846" y="0"/>
            <a:ext cx="2942908" cy="496094"/>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 charset="0"/>
                <a:cs typeface="Arial" charset="0"/>
              </a:defRPr>
            </a:lvl1pPr>
          </a:lstStyle>
          <a:p>
            <a:pPr>
              <a:defRPr/>
            </a:pPr>
            <a:fld id="{14CB5498-D625-44AB-A289-22DB928C26A8}" type="datetime1">
              <a:rPr lang="fr-FR"/>
              <a:pPr>
                <a:defRPr/>
              </a:pPr>
              <a:t>06/03/2017</a:t>
            </a:fld>
            <a:endParaRPr lang="fr-FR"/>
          </a:p>
        </p:txBody>
      </p:sp>
      <p:sp>
        <p:nvSpPr>
          <p:cNvPr id="4" name="Espace réservé du pied de page 3"/>
          <p:cNvSpPr>
            <a:spLocks noGrp="1"/>
          </p:cNvSpPr>
          <p:nvPr>
            <p:ph type="ftr" sz="quarter" idx="2"/>
          </p:nvPr>
        </p:nvSpPr>
        <p:spPr>
          <a:xfrm>
            <a:off x="0" y="9424059"/>
            <a:ext cx="2942908" cy="496094"/>
          </a:xfrm>
          <a:prstGeom prst="rect">
            <a:avLst/>
          </a:prstGeom>
        </p:spPr>
        <p:txBody>
          <a:bodyPr vert="horz" lIns="91440" tIns="45720" rIns="91440" bIns="45720" rtlCol="0" anchor="b"/>
          <a:lstStyle>
            <a:lvl1pPr algn="l">
              <a:defRPr sz="1200">
                <a:latin typeface="Calibri" charset="0"/>
                <a:ea typeface="Arial" charset="0"/>
                <a:cs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846846" y="9424059"/>
            <a:ext cx="2942908" cy="496094"/>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 charset="0"/>
                <a:cs typeface="Arial" charset="0"/>
              </a:defRPr>
            </a:lvl1pPr>
          </a:lstStyle>
          <a:p>
            <a:pPr>
              <a:defRPr/>
            </a:pPr>
            <a:fld id="{D96C53FA-EFAD-4A10-A5E3-91155C8F6973}" type="slidenum">
              <a:rPr lang="fr-FR"/>
              <a:pPr>
                <a:defRPr/>
              </a:pPr>
              <a:t>‹N°›</a:t>
            </a:fld>
            <a:endParaRPr lang="fr-FR"/>
          </a:p>
        </p:txBody>
      </p:sp>
    </p:spTree>
    <p:extLst>
      <p:ext uri="{BB962C8B-B14F-4D97-AF65-F5344CB8AC3E}">
        <p14:creationId xmlns:p14="http://schemas.microsoft.com/office/powerpoint/2010/main" val="3027244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2908" cy="496094"/>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a:p>
        </p:txBody>
      </p:sp>
      <p:sp>
        <p:nvSpPr>
          <p:cNvPr id="3" name="Espace réservé de la date 2"/>
          <p:cNvSpPr>
            <a:spLocks noGrp="1"/>
          </p:cNvSpPr>
          <p:nvPr>
            <p:ph type="dt" idx="1"/>
          </p:nvPr>
        </p:nvSpPr>
        <p:spPr>
          <a:xfrm>
            <a:off x="3846846" y="0"/>
            <a:ext cx="2942908" cy="496094"/>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 charset="0"/>
                <a:cs typeface="Arial" charset="0"/>
              </a:defRPr>
            </a:lvl1pPr>
          </a:lstStyle>
          <a:p>
            <a:pPr>
              <a:defRPr/>
            </a:pPr>
            <a:fld id="{0DAB9350-CD4E-4D4F-8E1D-E1A4788861C5}" type="datetime1">
              <a:rPr lang="fr-FR"/>
              <a:pPr>
                <a:defRPr/>
              </a:pPr>
              <a:t>06/03/2017</a:t>
            </a:fld>
            <a:endParaRPr lang="fr-FR"/>
          </a:p>
        </p:txBody>
      </p:sp>
      <p:sp>
        <p:nvSpPr>
          <p:cNvPr id="4" name="Espace réservé de l'image des diapositives 3"/>
          <p:cNvSpPr>
            <a:spLocks noGrp="1" noRot="1" noChangeAspect="1"/>
          </p:cNvSpPr>
          <p:nvPr>
            <p:ph type="sldImg" idx="2"/>
          </p:nvPr>
        </p:nvSpPr>
        <p:spPr>
          <a:xfrm>
            <a:off x="915988" y="744538"/>
            <a:ext cx="4959350" cy="3721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133" y="4712891"/>
            <a:ext cx="5433060" cy="4464844"/>
          </a:xfrm>
          <a:prstGeom prst="rect">
            <a:avLst/>
          </a:prstGeom>
        </p:spPr>
        <p:txBody>
          <a:bodyPr vert="horz" wrap="square" lIns="91440" tIns="45720" rIns="91440" bIns="45720" numCol="1" anchor="t" anchorCtr="0" compatLnSpc="1">
            <a:prstTxWarp prst="textNoShape">
              <a:avLst/>
            </a:prstTxWarp>
          </a:body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24059"/>
            <a:ext cx="2942908" cy="496094"/>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a:p>
        </p:txBody>
      </p:sp>
      <p:sp>
        <p:nvSpPr>
          <p:cNvPr id="7" name="Espace réservé du numéro de diapositive 6"/>
          <p:cNvSpPr>
            <a:spLocks noGrp="1"/>
          </p:cNvSpPr>
          <p:nvPr>
            <p:ph type="sldNum" sz="quarter" idx="5"/>
          </p:nvPr>
        </p:nvSpPr>
        <p:spPr>
          <a:xfrm>
            <a:off x="3846846" y="9424059"/>
            <a:ext cx="2942908" cy="496094"/>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 charset="0"/>
                <a:cs typeface="Arial" charset="0"/>
              </a:defRPr>
            </a:lvl1pPr>
          </a:lstStyle>
          <a:p>
            <a:pPr>
              <a:defRPr/>
            </a:pPr>
            <a:fld id="{38C537EF-67F1-40B7-8239-F13C880F0D24}" type="slidenum">
              <a:rPr lang="fr-FR"/>
              <a:pPr>
                <a:defRPr/>
              </a:pPr>
              <a:t>‹N°›</a:t>
            </a:fld>
            <a:endParaRPr lang="fr-FR"/>
          </a:p>
        </p:txBody>
      </p:sp>
    </p:spTree>
    <p:extLst>
      <p:ext uri="{BB962C8B-B14F-4D97-AF65-F5344CB8AC3E}">
        <p14:creationId xmlns:p14="http://schemas.microsoft.com/office/powerpoint/2010/main" val="3878422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8131" name="Espace réservé des commentaires 2"/>
          <p:cNvSpPr>
            <a:spLocks noGrp="1"/>
          </p:cNvSpPr>
          <p:nvPr>
            <p:ph type="body" idx="1"/>
          </p:nvPr>
        </p:nvSpPr>
        <p:spPr bwMode="auto">
          <a:noFill/>
        </p:spPr>
        <p:txBody>
          <a:bodyPr/>
          <a:lstStyle/>
          <a:p>
            <a:endParaRPr lang="fr-FR" dirty="0">
              <a:ea typeface="ＭＳ Ｐゴシック" pitchFamily="34" charset="-128"/>
            </a:endParaRPr>
          </a:p>
        </p:txBody>
      </p:sp>
      <p:sp>
        <p:nvSpPr>
          <p:cNvPr id="48132" name="Espace réservé du numéro de diapositive 3"/>
          <p:cNvSpPr>
            <a:spLocks noGrp="1"/>
          </p:cNvSpPr>
          <p:nvPr>
            <p:ph type="sldNum" sz="quarter" idx="5"/>
          </p:nvPr>
        </p:nvSpPr>
        <p:spPr bwMode="auto">
          <a:noFill/>
          <a:ln>
            <a:miter lim="800000"/>
            <a:headEnd/>
            <a:tailEnd/>
          </a:ln>
        </p:spPr>
        <p:txBody>
          <a:bodyPr/>
          <a:lstStyle/>
          <a:p>
            <a:fld id="{EE614CC2-AD20-4BBC-86DF-7FDEA5F34EB8}" type="slidenum">
              <a:rPr lang="fr-FR" smtClean="0">
                <a:latin typeface="Calibri" pitchFamily="34" charset="0"/>
                <a:cs typeface="Arial" pitchFamily="34" charset="0"/>
              </a:rPr>
              <a:pPr/>
              <a:t>1</a:t>
            </a:fld>
            <a:endParaRPr lang="fr-FR" dirty="0">
              <a:latin typeface="Calibri" pitchFamily="34" charset="0"/>
              <a:cs typeface="Arial" pitchFamily="34" charset="0"/>
            </a:endParaRPr>
          </a:p>
        </p:txBody>
      </p:sp>
    </p:spTree>
    <p:extLst>
      <p:ext uri="{BB962C8B-B14F-4D97-AF65-F5344CB8AC3E}">
        <p14:creationId xmlns:p14="http://schemas.microsoft.com/office/powerpoint/2010/main" val="3347964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10</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1240445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11</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2285160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12</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3082356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13</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184926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14</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2864019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15</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3729987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16</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1515946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17</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3448741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18</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1142062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19</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1411350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2</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2241735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20</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56036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21</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2133606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22</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2592679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23</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3920827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24</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1047188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25</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1337798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26</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3252570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27</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1909099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28</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1910790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29</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2838563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3</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29087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30</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1064322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31</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41434911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32</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37409510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33</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25113080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34</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10779388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35</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541186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36</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278005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4</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3342853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5</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1063258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6</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692807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7</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1533160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8</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3322011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6"/>
          <p:cNvSpPr>
            <a:spLocks noGrp="1" noChangeArrowheads="1"/>
          </p:cNvSpPr>
          <p:nvPr>
            <p:ph type="sldNum" sz="quarter" idx="5"/>
          </p:nvPr>
        </p:nvSpPr>
        <p:spPr bwMode="auto">
          <a:noFill/>
          <a:ln>
            <a:miter lim="800000"/>
            <a:headEnd/>
            <a:tailEnd/>
          </a:ln>
        </p:spPr>
        <p:txBody>
          <a:bodyPr/>
          <a:lstStyle/>
          <a:p>
            <a:pPr>
              <a:tabLst>
                <a:tab pos="633413" algn="l"/>
                <a:tab pos="1268413" algn="l"/>
                <a:tab pos="1903413" algn="l"/>
                <a:tab pos="2538413" algn="l"/>
              </a:tabLst>
            </a:pPr>
            <a:fld id="{799EFE4A-F4F2-4A13-97D3-388B33E210FC}" type="slidenum">
              <a:rPr lang="fr-FR" smtClean="0">
                <a:solidFill>
                  <a:srgbClr val="000000"/>
                </a:solidFill>
                <a:latin typeface="Calibri" pitchFamily="34" charset="0"/>
                <a:cs typeface="Arial" pitchFamily="34" charset="0"/>
              </a:rPr>
              <a:pPr>
                <a:tabLst>
                  <a:tab pos="633413" algn="l"/>
                  <a:tab pos="1268413" algn="l"/>
                  <a:tab pos="1903413" algn="l"/>
                  <a:tab pos="2538413" algn="l"/>
                </a:tabLst>
              </a:pPr>
              <a:t>9</a:t>
            </a:fld>
            <a:endParaRPr lang="fr-FR" dirty="0">
              <a:solidFill>
                <a:srgbClr val="000000"/>
              </a:solidFill>
              <a:latin typeface="Calibri" pitchFamily="34" charset="0"/>
              <a:cs typeface="Arial" pitchFamily="34" charset="0"/>
            </a:endParaRPr>
          </a:p>
        </p:txBody>
      </p:sp>
      <p:sp>
        <p:nvSpPr>
          <p:cNvPr id="51203" name="Rectangle 1"/>
          <p:cNvSpPr>
            <a:spLocks noGrp="1" noRot="1" noChangeAspect="1" noChangeArrowheads="1" noTextEdit="1"/>
          </p:cNvSpPr>
          <p:nvPr>
            <p:ph type="sldImg"/>
          </p:nvPr>
        </p:nvSpPr>
        <p:spPr bwMode="auto">
          <a:xfrm>
            <a:off x="915988" y="754063"/>
            <a:ext cx="4957762" cy="3719512"/>
          </a:xfrm>
          <a:solidFill>
            <a:srgbClr val="FFFFFF"/>
          </a:solidFill>
          <a:ln>
            <a:solidFill>
              <a:srgbClr val="000000"/>
            </a:solidFill>
            <a:miter lim="800000"/>
            <a:headEnd/>
            <a:tailEnd/>
          </a:ln>
        </p:spPr>
      </p:sp>
      <p:sp>
        <p:nvSpPr>
          <p:cNvPr id="51204" name="Rectangle 2"/>
          <p:cNvSpPr>
            <a:spLocks noGrp="1" noChangeArrowheads="1"/>
          </p:cNvSpPr>
          <p:nvPr>
            <p:ph type="body" idx="1"/>
          </p:nvPr>
        </p:nvSpPr>
        <p:spPr bwMode="auto">
          <a:xfrm>
            <a:off x="679133" y="4712891"/>
            <a:ext cx="5433060" cy="4380439"/>
          </a:xfrm>
          <a:noFill/>
        </p:spPr>
        <p:txBody>
          <a:bodyPr wrap="none" anchor="ctr"/>
          <a:lstStyle/>
          <a:p>
            <a:endParaRPr lang="fr-FR" dirty="0">
              <a:ea typeface="ＭＳ Ｐゴシック" pitchFamily="34" charset="-128"/>
            </a:endParaRPr>
          </a:p>
        </p:txBody>
      </p:sp>
    </p:spTree>
    <p:extLst>
      <p:ext uri="{BB962C8B-B14F-4D97-AF65-F5344CB8AC3E}">
        <p14:creationId xmlns:p14="http://schemas.microsoft.com/office/powerpoint/2010/main" val="4018388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C27A111F-BFA7-4FB5-8DAB-1A8163C013F6}" type="datetime1">
              <a:rPr lang="fr-FR"/>
              <a:pPr>
                <a:defRPr/>
              </a:pPr>
              <a:t>06/03/2017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7BED9F7-1564-4D25-A026-325783883FE6}" type="slidenum">
              <a:rPr lang="fr-FR"/>
              <a:pPr>
                <a:defRPr/>
              </a:pPr>
              <a:t>‹N°›</a:t>
            </a:fld>
            <a:endParaRPr lang="fr-FR"/>
          </a:p>
        </p:txBody>
      </p:sp>
    </p:spTree>
    <p:extLst>
      <p:ext uri="{BB962C8B-B14F-4D97-AF65-F5344CB8AC3E}">
        <p14:creationId xmlns:p14="http://schemas.microsoft.com/office/powerpoint/2010/main" val="2722767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09F4FA7-CB76-401C-B27A-E921CE0F36C4}" type="datetime1">
              <a:rPr lang="fr-FR"/>
              <a:pPr>
                <a:defRPr/>
              </a:pPr>
              <a:t>06/03/2017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F3FB300-48B1-4638-8AA8-5871FE0955D7}" type="slidenum">
              <a:rPr lang="fr-FR"/>
              <a:pPr>
                <a:defRPr/>
              </a:pPr>
              <a:t>‹N°›</a:t>
            </a:fld>
            <a:endParaRPr lang="fr-FR"/>
          </a:p>
        </p:txBody>
      </p:sp>
    </p:spTree>
    <p:extLst>
      <p:ext uri="{BB962C8B-B14F-4D97-AF65-F5344CB8AC3E}">
        <p14:creationId xmlns:p14="http://schemas.microsoft.com/office/powerpoint/2010/main" val="1950252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ABFAB419-1517-4EEB-B2E9-926C1D228229}" type="datetime1">
              <a:rPr lang="fr-FR"/>
              <a:pPr>
                <a:defRPr/>
              </a:pPr>
              <a:t>06/03/2017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DEF7914-7921-40F4-B8A3-D880C1B235F0}" type="slidenum">
              <a:rPr lang="fr-FR"/>
              <a:pPr>
                <a:defRPr/>
              </a:pPr>
              <a:t>‹N°›</a:t>
            </a:fld>
            <a:endParaRPr lang="fr-FR"/>
          </a:p>
        </p:txBody>
      </p:sp>
    </p:spTree>
    <p:extLst>
      <p:ext uri="{BB962C8B-B14F-4D97-AF65-F5344CB8AC3E}">
        <p14:creationId xmlns:p14="http://schemas.microsoft.com/office/powerpoint/2010/main" val="85242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0928C728-C40F-424A-A085-F4EE50E07F9D}" type="datetime1">
              <a:rPr lang="fr-FR"/>
              <a:pPr>
                <a:defRPr/>
              </a:pPr>
              <a:t>06/03/2017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C2482C8-7C77-419D-BC71-7A0699454F71}" type="slidenum">
              <a:rPr lang="fr-FR"/>
              <a:pPr>
                <a:defRPr/>
              </a:pPr>
              <a:t>‹N°›</a:t>
            </a:fld>
            <a:endParaRPr lang="fr-FR"/>
          </a:p>
        </p:txBody>
      </p:sp>
    </p:spTree>
    <p:extLst>
      <p:ext uri="{BB962C8B-B14F-4D97-AF65-F5344CB8AC3E}">
        <p14:creationId xmlns:p14="http://schemas.microsoft.com/office/powerpoint/2010/main" val="218614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35826F91-012A-4A0B-A882-394475BC5694}" type="datetime1">
              <a:rPr lang="fr-FR"/>
              <a:pPr>
                <a:defRPr/>
              </a:pPr>
              <a:t>06/03/2017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E6DE548-0943-4B61-BC12-21D542B374B4}" type="slidenum">
              <a:rPr lang="fr-FR"/>
              <a:pPr>
                <a:defRPr/>
              </a:pPr>
              <a:t>‹N°›</a:t>
            </a:fld>
            <a:endParaRPr lang="fr-FR"/>
          </a:p>
        </p:txBody>
      </p:sp>
    </p:spTree>
    <p:extLst>
      <p:ext uri="{BB962C8B-B14F-4D97-AF65-F5344CB8AC3E}">
        <p14:creationId xmlns:p14="http://schemas.microsoft.com/office/powerpoint/2010/main" val="1580943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6C53397F-73B4-4663-808B-C225316E9F34}" type="datetime1">
              <a:rPr lang="fr-FR"/>
              <a:pPr>
                <a:defRPr/>
              </a:pPr>
              <a:t>06/03/2017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6AAA1479-7020-4124-8811-27E97CCA0A37}" type="slidenum">
              <a:rPr lang="fr-FR"/>
              <a:pPr>
                <a:defRPr/>
              </a:pPr>
              <a:t>‹N°›</a:t>
            </a:fld>
            <a:endParaRPr lang="fr-FR"/>
          </a:p>
        </p:txBody>
      </p:sp>
    </p:spTree>
    <p:extLst>
      <p:ext uri="{BB962C8B-B14F-4D97-AF65-F5344CB8AC3E}">
        <p14:creationId xmlns:p14="http://schemas.microsoft.com/office/powerpoint/2010/main" val="4104581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FE307CA6-44A1-4ADF-B86F-BC5AD90760E4}" type="datetime1">
              <a:rPr lang="fr-FR"/>
              <a:pPr>
                <a:defRPr/>
              </a:pPr>
              <a:t>06/03/2017</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CB8149D0-4283-4721-AE24-5533D44BA554}" type="slidenum">
              <a:rPr lang="fr-FR"/>
              <a:pPr>
                <a:defRPr/>
              </a:pPr>
              <a:t>‹N°›</a:t>
            </a:fld>
            <a:endParaRPr lang="fr-FR"/>
          </a:p>
        </p:txBody>
      </p:sp>
    </p:spTree>
    <p:extLst>
      <p:ext uri="{BB962C8B-B14F-4D97-AF65-F5344CB8AC3E}">
        <p14:creationId xmlns:p14="http://schemas.microsoft.com/office/powerpoint/2010/main" val="2866028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p:cNvSpPr>
            <a:spLocks noGrp="1"/>
          </p:cNvSpPr>
          <p:nvPr>
            <p:ph type="dt" sz="half" idx="10"/>
          </p:nvPr>
        </p:nvSpPr>
        <p:spPr/>
        <p:txBody>
          <a:bodyPr/>
          <a:lstStyle>
            <a:lvl1pPr>
              <a:defRPr/>
            </a:lvl1pPr>
          </a:lstStyle>
          <a:p>
            <a:pPr>
              <a:defRPr/>
            </a:pPr>
            <a:fld id="{89D6395C-0243-458B-B534-8C5E1005E992}" type="datetime1">
              <a:rPr lang="fr-FR"/>
              <a:pPr>
                <a:defRPr/>
              </a:pPr>
              <a:t>06/03/2017</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3A2FAC4E-1E92-4852-AF34-4BF40DFDBB9E}" type="slidenum">
              <a:rPr lang="fr-FR"/>
              <a:pPr>
                <a:defRPr/>
              </a:pPr>
              <a:t>‹N°›</a:t>
            </a:fld>
            <a:endParaRPr lang="fr-FR"/>
          </a:p>
        </p:txBody>
      </p:sp>
    </p:spTree>
    <p:extLst>
      <p:ext uri="{BB962C8B-B14F-4D97-AF65-F5344CB8AC3E}">
        <p14:creationId xmlns:p14="http://schemas.microsoft.com/office/powerpoint/2010/main" val="3700372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C175034-8BA9-4239-8784-AF0D05B05372}" type="datetime1">
              <a:rPr lang="fr-FR"/>
              <a:pPr>
                <a:defRPr/>
              </a:pPr>
              <a:t>06/03/2017</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7443CE1F-2855-43D0-A0BC-9635004C398C}" type="slidenum">
              <a:rPr lang="fr-FR"/>
              <a:pPr>
                <a:defRPr/>
              </a:pPr>
              <a:t>‹N°›</a:t>
            </a:fld>
            <a:endParaRPr lang="fr-FR"/>
          </a:p>
        </p:txBody>
      </p:sp>
    </p:spTree>
    <p:extLst>
      <p:ext uri="{BB962C8B-B14F-4D97-AF65-F5344CB8AC3E}">
        <p14:creationId xmlns:p14="http://schemas.microsoft.com/office/powerpoint/2010/main" val="1133986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0056BB2-FD92-432D-9B37-16EBDCAF3461}" type="datetime1">
              <a:rPr lang="fr-FR"/>
              <a:pPr>
                <a:defRPr/>
              </a:pPr>
              <a:t>06/03/2017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2289708-9A3E-4585-B6CB-309CD18B45D2}" type="slidenum">
              <a:rPr lang="fr-FR"/>
              <a:pPr>
                <a:defRPr/>
              </a:pPr>
              <a:t>‹N°›</a:t>
            </a:fld>
            <a:endParaRPr lang="fr-FR"/>
          </a:p>
        </p:txBody>
      </p:sp>
    </p:spTree>
    <p:extLst>
      <p:ext uri="{BB962C8B-B14F-4D97-AF65-F5344CB8AC3E}">
        <p14:creationId xmlns:p14="http://schemas.microsoft.com/office/powerpoint/2010/main" val="3065337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8CDE37BC-DA28-4504-8D3B-89B4008DDCB7}" type="datetime1">
              <a:rPr lang="fr-FR"/>
              <a:pPr>
                <a:defRPr/>
              </a:pPr>
              <a:t>06/03/2017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1BEDB66-1B3E-425E-B23F-DF5F9A29D8C4}" type="slidenum">
              <a:rPr lang="fr-FR"/>
              <a:pPr>
                <a:defRPr/>
              </a:pPr>
              <a:t>‹N°›</a:t>
            </a:fld>
            <a:endParaRPr lang="fr-FR"/>
          </a:p>
        </p:txBody>
      </p:sp>
    </p:spTree>
    <p:extLst>
      <p:ext uri="{BB962C8B-B14F-4D97-AF65-F5344CB8AC3E}">
        <p14:creationId xmlns:p14="http://schemas.microsoft.com/office/powerpoint/2010/main" val="153853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Modifiez le style du titre</a:t>
            </a:r>
          </a:p>
        </p:txBody>
      </p:sp>
      <p:sp>
        <p:nvSpPr>
          <p:cNvPr id="4099"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 charset="0"/>
                <a:cs typeface="Arial" charset="0"/>
              </a:defRPr>
            </a:lvl1pPr>
          </a:lstStyle>
          <a:p>
            <a:pPr>
              <a:defRPr/>
            </a:pPr>
            <a:fld id="{C209A3C6-F4E9-4577-A2DF-54010A1F9482}" type="datetime1">
              <a:rPr lang="fr-FR"/>
              <a:pPr>
                <a:defRPr/>
              </a:pPr>
              <a:t>06/03/2017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 charset="0"/>
                <a:cs typeface="Arial" charset="0"/>
              </a:defRPr>
            </a:lvl1pPr>
          </a:lstStyle>
          <a:p>
            <a:pPr>
              <a:defRPr/>
            </a:pPr>
            <a:fld id="{A39A3E56-EA1A-4E05-9D62-B51F0A3742E3}" type="slidenum">
              <a:rPr lang="fr-FR"/>
              <a:pPr>
                <a:defRPr/>
              </a:pPr>
              <a:t>‹N°›</a:t>
            </a:fld>
            <a:endParaRPr lang="fr-FR"/>
          </a:p>
        </p:txBody>
      </p:sp>
    </p:spTree>
    <p:extLst>
      <p:ext uri="{BB962C8B-B14F-4D97-AF65-F5344CB8AC3E}">
        <p14:creationId xmlns:p14="http://schemas.microsoft.com/office/powerpoint/2010/main" val="91111023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www.youtube.com/watch?v=UF8uR6Z6KLc"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oneTexte 1"/>
          <p:cNvSpPr txBox="1">
            <a:spLocks noChangeArrowheads="1"/>
          </p:cNvSpPr>
          <p:nvPr/>
        </p:nvSpPr>
        <p:spPr bwMode="auto">
          <a:xfrm>
            <a:off x="323850" y="870386"/>
            <a:ext cx="8568630" cy="5324535"/>
          </a:xfrm>
          <a:prstGeom prst="rect">
            <a:avLst/>
          </a:prstGeom>
          <a:noFill/>
          <a:ln w="9525">
            <a:noFill/>
            <a:miter lim="800000"/>
            <a:headEnd/>
            <a:tailEnd/>
          </a:ln>
        </p:spPr>
        <p:txBody>
          <a:bodyPr wrap="square">
            <a:spAutoFit/>
          </a:bodyPr>
          <a:lstStyle/>
          <a:p>
            <a:r>
              <a:rPr lang="fr-FR" sz="4400" b="1" dirty="0">
                <a:solidFill>
                  <a:schemeClr val="tx1">
                    <a:lumMod val="65000"/>
                    <a:lumOff val="35000"/>
                  </a:schemeClr>
                </a:solidFill>
                <a:latin typeface="+mn-lt"/>
              </a:rPr>
              <a:t>Présentation AFAE</a:t>
            </a:r>
          </a:p>
          <a:p>
            <a:endParaRPr lang="fr-FR" sz="3600" b="1" i="1" dirty="0">
              <a:solidFill>
                <a:schemeClr val="tx1">
                  <a:lumMod val="65000"/>
                  <a:lumOff val="35000"/>
                </a:schemeClr>
              </a:solidFill>
              <a:latin typeface="+mn-lt"/>
            </a:endParaRPr>
          </a:p>
          <a:p>
            <a:endParaRPr lang="fr-FR" sz="3200" b="1" i="1" dirty="0">
              <a:solidFill>
                <a:schemeClr val="tx1">
                  <a:lumMod val="65000"/>
                  <a:lumOff val="35000"/>
                </a:schemeClr>
              </a:solidFill>
              <a:latin typeface="+mn-lt"/>
            </a:endParaRPr>
          </a:p>
          <a:p>
            <a:r>
              <a:rPr lang="fr-FR" sz="3600" b="1" i="1" dirty="0">
                <a:solidFill>
                  <a:schemeClr val="tx1">
                    <a:lumMod val="65000"/>
                    <a:lumOff val="35000"/>
                  </a:schemeClr>
                </a:solidFill>
                <a:latin typeface="+mn-lt"/>
              </a:rPr>
              <a:t>Conduire le changement pour favoriser de nouvelles pratiques pédagogiques numériques</a:t>
            </a:r>
          </a:p>
          <a:p>
            <a:endParaRPr lang="fr-FR" sz="4400" b="1" dirty="0">
              <a:solidFill>
                <a:srgbClr val="000000"/>
              </a:solidFill>
              <a:latin typeface="+mn-lt"/>
            </a:endParaRPr>
          </a:p>
          <a:p>
            <a:endParaRPr lang="fr-FR" sz="2000" b="1" dirty="0">
              <a:solidFill>
                <a:srgbClr val="000000"/>
              </a:solidFill>
              <a:latin typeface="+mn-lt"/>
            </a:endParaRPr>
          </a:p>
          <a:p>
            <a:r>
              <a:rPr lang="fr-FR" altLang="fr-FR" sz="2800" i="1" dirty="0">
                <a:solidFill>
                  <a:schemeClr val="accent6"/>
                </a:solidFill>
                <a:latin typeface="+mn-lt"/>
              </a:rPr>
              <a:t>Mercredi </a:t>
            </a:r>
            <a:r>
              <a:rPr lang="fr-FR" altLang="fr-FR" sz="2800" i="1">
                <a:solidFill>
                  <a:schemeClr val="accent6"/>
                </a:solidFill>
                <a:latin typeface="+mn-lt"/>
              </a:rPr>
              <a:t>20 janvier 2016</a:t>
            </a:r>
            <a:endParaRPr lang="fr-FR" altLang="fr-FR" sz="2800" i="1" dirty="0">
              <a:solidFill>
                <a:schemeClr val="accent6"/>
              </a:solidFill>
              <a:latin typeface="+mn-lt"/>
            </a:endParaRPr>
          </a:p>
          <a:p>
            <a:endParaRPr lang="fr-FR" sz="2400" b="1" i="1" dirty="0">
              <a:solidFill>
                <a:srgbClr val="63ADDF"/>
              </a:solidFill>
              <a:latin typeface="+mn-lt"/>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647876"/>
            <a:ext cx="2736304" cy="1346297"/>
          </a:xfrm>
          <a:prstGeom prst="rect">
            <a:avLst/>
          </a:prstGeom>
        </p:spPr>
      </p:pic>
    </p:spTree>
    <p:extLst>
      <p:ext uri="{BB962C8B-B14F-4D97-AF65-F5344CB8AC3E}">
        <p14:creationId xmlns:p14="http://schemas.microsoft.com/office/powerpoint/2010/main" val="1539718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209259"/>
            <a:ext cx="7729800" cy="760864"/>
          </a:xfrm>
          <a:prstGeom prst="rect">
            <a:avLst/>
          </a:prstGeom>
          <a:noFill/>
          <a:ln w="9525">
            <a:noFill/>
            <a:miter lim="800000"/>
            <a:headEnd/>
            <a:tailEnd/>
          </a:ln>
        </p:spPr>
        <p:txBody>
          <a:bodyPr wrap="square" lIns="82945" tIns="41473" rIns="82945" bIns="41473" anchor="ctr">
            <a:spAutoFit/>
          </a:bodyPr>
          <a:lstStyle/>
          <a:p>
            <a:r>
              <a:rPr lang="fr-FR" sz="2400" dirty="0">
                <a:solidFill>
                  <a:schemeClr val="tx1">
                    <a:lumMod val="65000"/>
                    <a:lumOff val="35000"/>
                  </a:schemeClr>
                </a:solidFill>
                <a:latin typeface="+mn-lt"/>
              </a:rPr>
              <a:t>Introduction au cadre cohérence – cohésion</a:t>
            </a:r>
          </a:p>
          <a:p>
            <a:r>
              <a:rPr lang="fr-FR" sz="2000" i="1" dirty="0">
                <a:solidFill>
                  <a:schemeClr val="tx1">
                    <a:lumMod val="65000"/>
                    <a:lumOff val="35000"/>
                  </a:schemeClr>
                </a:solidFill>
              </a:rPr>
              <a:t>Modes de fonctionnement des organisations (1/2)</a:t>
            </a: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10</a:t>
            </a:fld>
            <a:endParaRPr lang="fr-FR" sz="1400" dirty="0">
              <a:latin typeface="Calibri" pitchFamily="34" charset="0"/>
              <a:cs typeface="Arial" pitchFamily="34" charset="0"/>
            </a:endParaRPr>
          </a:p>
        </p:txBody>
      </p:sp>
      <p:sp>
        <p:nvSpPr>
          <p:cNvPr id="7" name="Rectangle 1"/>
          <p:cNvSpPr>
            <a:spLocks noChangeArrowheads="1"/>
          </p:cNvSpPr>
          <p:nvPr/>
        </p:nvSpPr>
        <p:spPr bwMode="auto">
          <a:xfrm>
            <a:off x="711744" y="5499229"/>
            <a:ext cx="7776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spcBef>
                <a:spcPts val="600"/>
              </a:spcBef>
              <a:spcAft>
                <a:spcPts val="600"/>
              </a:spcAft>
              <a:tabLst>
                <a:tab pos="457200" algn="l"/>
              </a:tabLst>
            </a:pPr>
            <a:r>
              <a:rPr lang="fr-FR" sz="1400" dirty="0">
                <a:solidFill>
                  <a:schemeClr val="tx1">
                    <a:lumMod val="65000"/>
                    <a:lumOff val="35000"/>
                  </a:schemeClr>
                </a:solidFill>
              </a:rPr>
              <a:t>En tendance, </a:t>
            </a:r>
            <a:r>
              <a:rPr lang="fr-FR" sz="1400" b="1" dirty="0">
                <a:solidFill>
                  <a:schemeClr val="tx1">
                    <a:lumMod val="65000"/>
                    <a:lumOff val="35000"/>
                  </a:schemeClr>
                </a:solidFill>
              </a:rPr>
              <a:t>les modes de fonctionnement publics reposent davantage sur la cohésion des </a:t>
            </a:r>
            <a:r>
              <a:rPr lang="fr-FR" sz="1400" dirty="0">
                <a:solidFill>
                  <a:schemeClr val="tx1">
                    <a:lumMod val="65000"/>
                    <a:lumOff val="35000"/>
                  </a:schemeClr>
                </a:solidFill>
              </a:rPr>
              <a:t>équipes (la culture, les valeurs, les comportements) – et en particulier sur la cohésion de proximité – </a:t>
            </a:r>
            <a:r>
              <a:rPr lang="fr-FR" sz="1400" b="1" dirty="0">
                <a:solidFill>
                  <a:schemeClr val="tx1">
                    <a:lumMod val="65000"/>
                    <a:lumOff val="35000"/>
                  </a:schemeClr>
                </a:solidFill>
              </a:rPr>
              <a:t>là où les modes de fonctionnement des organisations privées reposent davantage sur la cohérence des structures </a:t>
            </a:r>
            <a:r>
              <a:rPr lang="fr-FR" sz="1400" dirty="0">
                <a:solidFill>
                  <a:schemeClr val="tx1">
                    <a:lumMod val="65000"/>
                    <a:lumOff val="35000"/>
                  </a:schemeClr>
                </a:solidFill>
              </a:rPr>
              <a:t>(les processus, les systèmes, les outils)</a:t>
            </a:r>
          </a:p>
        </p:txBody>
      </p:sp>
      <p:sp>
        <p:nvSpPr>
          <p:cNvPr id="58" name="Rectangle 57"/>
          <p:cNvSpPr/>
          <p:nvPr/>
        </p:nvSpPr>
        <p:spPr>
          <a:xfrm>
            <a:off x="711744" y="1249596"/>
            <a:ext cx="7776000" cy="523220"/>
          </a:xfrm>
          <a:prstGeom prst="rect">
            <a:avLst/>
          </a:prstGeom>
        </p:spPr>
        <p:txBody>
          <a:bodyPr wrap="square">
            <a:spAutoFit/>
          </a:bodyPr>
          <a:lstStyle/>
          <a:p>
            <a:pPr marL="0" indent="0" algn="just">
              <a:spcBef>
                <a:spcPts val="600"/>
              </a:spcBef>
              <a:spcAft>
                <a:spcPts val="600"/>
              </a:spcAft>
              <a:buNone/>
            </a:pPr>
            <a:r>
              <a:rPr lang="fr-FR" sz="1400" b="1" dirty="0">
                <a:solidFill>
                  <a:schemeClr val="tx1">
                    <a:lumMod val="65000"/>
                    <a:lumOff val="35000"/>
                  </a:schemeClr>
                </a:solidFill>
              </a:rPr>
              <a:t>C’est le cas des organisations de type éducative </a:t>
            </a:r>
            <a:r>
              <a:rPr lang="fr-FR" sz="1400" dirty="0">
                <a:solidFill>
                  <a:schemeClr val="tx1">
                    <a:lumMod val="65000"/>
                    <a:lumOff val="35000"/>
                  </a:schemeClr>
                </a:solidFill>
              </a:rPr>
              <a:t>qui fonctionnent et se mobilisent essentiellement sur la base du sens rétrospectif</a:t>
            </a:r>
            <a:endParaRPr lang="fr-FR" sz="1400" dirty="0">
              <a:ea typeface="Calibri" panose="020F0502020204030204" pitchFamily="34" charset="0"/>
              <a:cs typeface="Times New Roman" panose="02020603050405020304" pitchFamily="18" charset="0"/>
            </a:endParaRPr>
          </a:p>
        </p:txBody>
      </p:sp>
      <p:grpSp>
        <p:nvGrpSpPr>
          <p:cNvPr id="3" name="Groupe 2"/>
          <p:cNvGrpSpPr/>
          <p:nvPr/>
        </p:nvGrpSpPr>
        <p:grpSpPr>
          <a:xfrm>
            <a:off x="539552" y="2060848"/>
            <a:ext cx="7272808" cy="3240360"/>
            <a:chOff x="395536" y="1340768"/>
            <a:chExt cx="7272808" cy="3240360"/>
          </a:xfrm>
        </p:grpSpPr>
        <p:grpSp>
          <p:nvGrpSpPr>
            <p:cNvPr id="8" name="Groupe 7"/>
            <p:cNvGrpSpPr/>
            <p:nvPr/>
          </p:nvGrpSpPr>
          <p:grpSpPr>
            <a:xfrm>
              <a:off x="2356032" y="1568162"/>
              <a:ext cx="3162090" cy="2615027"/>
              <a:chOff x="2483768" y="2780928"/>
              <a:chExt cx="3816424" cy="3528392"/>
            </a:xfrm>
          </p:grpSpPr>
          <p:sp>
            <p:nvSpPr>
              <p:cNvPr id="9" name="Rectangle 8"/>
              <p:cNvSpPr/>
              <p:nvPr/>
            </p:nvSpPr>
            <p:spPr>
              <a:xfrm>
                <a:off x="2483768" y="2780928"/>
                <a:ext cx="1872208" cy="1728192"/>
              </a:xfrm>
              <a:prstGeom prst="rect">
                <a:avLst/>
              </a:prstGeom>
              <a:noFill/>
              <a:ln w="1587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65000"/>
                        <a:lumOff val="35000"/>
                      </a:schemeClr>
                    </a:solidFill>
                  </a:rPr>
                  <a:t>Organisation tribale</a:t>
                </a:r>
              </a:p>
            </p:txBody>
          </p:sp>
          <p:sp>
            <p:nvSpPr>
              <p:cNvPr id="10" name="Rectangle 9"/>
              <p:cNvSpPr/>
              <p:nvPr/>
            </p:nvSpPr>
            <p:spPr>
              <a:xfrm>
                <a:off x="4427984" y="2780928"/>
                <a:ext cx="1872208" cy="1728192"/>
              </a:xfrm>
              <a:prstGeom prst="rect">
                <a:avLst/>
              </a:prstGeom>
              <a:noFill/>
              <a:ln w="1587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65000"/>
                        <a:lumOff val="35000"/>
                      </a:schemeClr>
                    </a:solidFill>
                  </a:rPr>
                  <a:t>Organisation</a:t>
                </a:r>
              </a:p>
              <a:p>
                <a:pPr algn="ctr"/>
                <a:r>
                  <a:rPr lang="fr-FR" sz="1400" dirty="0">
                    <a:solidFill>
                      <a:schemeClr val="tx1">
                        <a:lumMod val="65000"/>
                        <a:lumOff val="35000"/>
                      </a:schemeClr>
                    </a:solidFill>
                  </a:rPr>
                  <a:t>holomorphe</a:t>
                </a:r>
              </a:p>
            </p:txBody>
          </p:sp>
          <p:sp>
            <p:nvSpPr>
              <p:cNvPr id="11" name="Rectangle 10"/>
              <p:cNvSpPr/>
              <p:nvPr/>
            </p:nvSpPr>
            <p:spPr>
              <a:xfrm>
                <a:off x="2483768" y="4581128"/>
                <a:ext cx="1872208" cy="1728192"/>
              </a:xfrm>
              <a:prstGeom prst="rect">
                <a:avLst/>
              </a:prstGeom>
              <a:noFill/>
              <a:ln w="1587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65000"/>
                        <a:lumOff val="35000"/>
                      </a:schemeClr>
                    </a:solidFill>
                  </a:rPr>
                  <a:t>Organisation mécaniste</a:t>
                </a:r>
              </a:p>
            </p:txBody>
          </p:sp>
          <p:sp>
            <p:nvSpPr>
              <p:cNvPr id="12" name="Rectangle 11"/>
              <p:cNvSpPr/>
              <p:nvPr/>
            </p:nvSpPr>
            <p:spPr>
              <a:xfrm>
                <a:off x="4427984" y="4581128"/>
                <a:ext cx="1872208" cy="1728192"/>
              </a:xfrm>
              <a:prstGeom prst="rect">
                <a:avLst/>
              </a:prstGeom>
              <a:noFill/>
              <a:ln w="1587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65000"/>
                        <a:lumOff val="35000"/>
                      </a:schemeClr>
                    </a:solidFill>
                  </a:rPr>
                  <a:t>Organisation contractualiste</a:t>
                </a:r>
              </a:p>
            </p:txBody>
          </p:sp>
        </p:grpSp>
        <p:cxnSp>
          <p:nvCxnSpPr>
            <p:cNvPr id="13" name="Connecteur droit avec flèche 12"/>
            <p:cNvCxnSpPr/>
            <p:nvPr/>
          </p:nvCxnSpPr>
          <p:spPr>
            <a:xfrm flipV="1">
              <a:off x="2292790" y="1397616"/>
              <a:ext cx="0" cy="2842421"/>
            </a:xfrm>
            <a:prstGeom prst="straightConnector1">
              <a:avLst/>
            </a:prstGeom>
            <a:ln w="25400">
              <a:solidFill>
                <a:schemeClr val="tx1">
                  <a:lumMod val="65000"/>
                  <a:lumOff val="3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2291856" y="4233227"/>
              <a:ext cx="3446296" cy="0"/>
            </a:xfrm>
            <a:prstGeom prst="straightConnector1">
              <a:avLst/>
            </a:prstGeom>
            <a:ln w="25400">
              <a:solidFill>
                <a:schemeClr val="tx1">
                  <a:lumMod val="65000"/>
                  <a:lumOff val="3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898188" y="2022949"/>
              <a:ext cx="379451" cy="341091"/>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lumMod val="65000"/>
                      <a:lumOff val="35000"/>
                    </a:schemeClr>
                  </a:solidFill>
                </a:rPr>
                <a:t>+</a:t>
              </a:r>
            </a:p>
          </p:txBody>
        </p:sp>
        <p:sp>
          <p:nvSpPr>
            <p:cNvPr id="16" name="Rectangle 15"/>
            <p:cNvSpPr/>
            <p:nvPr/>
          </p:nvSpPr>
          <p:spPr>
            <a:xfrm>
              <a:off x="1898188" y="3330463"/>
              <a:ext cx="379451" cy="341091"/>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lumMod val="65000"/>
                      <a:lumOff val="35000"/>
                    </a:schemeClr>
                  </a:solidFill>
                </a:rPr>
                <a:t>-</a:t>
              </a:r>
            </a:p>
          </p:txBody>
        </p:sp>
        <p:sp>
          <p:nvSpPr>
            <p:cNvPr id="17" name="Rectangle 16"/>
            <p:cNvSpPr/>
            <p:nvPr/>
          </p:nvSpPr>
          <p:spPr>
            <a:xfrm>
              <a:off x="4569495" y="4240037"/>
              <a:ext cx="379451" cy="341091"/>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lumMod val="65000"/>
                      <a:lumOff val="35000"/>
                    </a:schemeClr>
                  </a:solidFill>
                </a:rPr>
                <a:t>+</a:t>
              </a:r>
            </a:p>
          </p:txBody>
        </p:sp>
        <p:sp>
          <p:nvSpPr>
            <p:cNvPr id="18" name="Rectangle 17"/>
            <p:cNvSpPr/>
            <p:nvPr/>
          </p:nvSpPr>
          <p:spPr>
            <a:xfrm>
              <a:off x="2925208" y="4240037"/>
              <a:ext cx="379451" cy="341091"/>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lumMod val="65000"/>
                      <a:lumOff val="35000"/>
                    </a:schemeClr>
                  </a:solidFill>
                </a:rPr>
                <a:t>-</a:t>
              </a:r>
            </a:p>
          </p:txBody>
        </p:sp>
        <p:sp>
          <p:nvSpPr>
            <p:cNvPr id="19" name="Rectangle 18"/>
            <p:cNvSpPr/>
            <p:nvPr/>
          </p:nvSpPr>
          <p:spPr>
            <a:xfrm>
              <a:off x="395536" y="1340768"/>
              <a:ext cx="1834012" cy="341091"/>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lumMod val="65000"/>
                      <a:lumOff val="35000"/>
                    </a:schemeClr>
                  </a:solidFill>
                </a:rPr>
                <a:t>Cohésion/Sens rétrospectif/</a:t>
              </a:r>
            </a:p>
            <a:p>
              <a:pPr algn="ctr"/>
              <a:r>
                <a:rPr lang="fr-FR" sz="1400" b="1" dirty="0">
                  <a:solidFill>
                    <a:schemeClr val="tx1">
                      <a:lumMod val="65000"/>
                      <a:lumOff val="35000"/>
                    </a:schemeClr>
                  </a:solidFill>
                </a:rPr>
                <a:t>Intérieur/Ego</a:t>
              </a:r>
            </a:p>
          </p:txBody>
        </p:sp>
        <p:sp>
          <p:nvSpPr>
            <p:cNvPr id="20" name="Rectangle 19"/>
            <p:cNvSpPr/>
            <p:nvPr/>
          </p:nvSpPr>
          <p:spPr>
            <a:xfrm>
              <a:off x="5834332" y="4012644"/>
              <a:ext cx="1834012" cy="341091"/>
            </a:xfrm>
            <a:prstGeom prst="rect">
              <a:avLst/>
            </a:prstGeom>
            <a:noFill/>
            <a:ln w="158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lumMod val="65000"/>
                      <a:lumOff val="35000"/>
                    </a:schemeClr>
                  </a:solidFill>
                </a:rPr>
                <a:t>Cohérence/Sens prospectif/</a:t>
              </a:r>
            </a:p>
            <a:p>
              <a:pPr algn="ctr"/>
              <a:r>
                <a:rPr lang="fr-FR" sz="1400" b="1" dirty="0">
                  <a:solidFill>
                    <a:schemeClr val="tx1">
                      <a:lumMod val="65000"/>
                      <a:lumOff val="35000"/>
                    </a:schemeClr>
                  </a:solidFill>
                </a:rPr>
                <a:t>Extérieur/Eco</a:t>
              </a:r>
            </a:p>
          </p:txBody>
        </p:sp>
        <p:sp>
          <p:nvSpPr>
            <p:cNvPr id="21" name="Flèche droite 20"/>
            <p:cNvSpPr/>
            <p:nvPr/>
          </p:nvSpPr>
          <p:spPr>
            <a:xfrm>
              <a:off x="3631078" y="1681859"/>
              <a:ext cx="632418" cy="341091"/>
            </a:xfrm>
            <a:prstGeom prst="right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2" name="Demi-tour 21"/>
            <p:cNvSpPr/>
            <p:nvPr/>
          </p:nvSpPr>
          <p:spPr>
            <a:xfrm flipV="1">
              <a:off x="3532264" y="2263963"/>
              <a:ext cx="948627" cy="1136968"/>
            </a:xfrm>
            <a:prstGeom prst="uturnArrow">
              <a:avLst>
                <a:gd name="adj1" fmla="val 23402"/>
                <a:gd name="adj2" fmla="val 25000"/>
                <a:gd name="adj3" fmla="val 25000"/>
                <a:gd name="adj4" fmla="val 43750"/>
                <a:gd name="adj5" fmla="val 75000"/>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tx1"/>
                </a:solidFill>
              </a:endParaRPr>
            </a:p>
          </p:txBody>
        </p:sp>
        <p:sp>
          <p:nvSpPr>
            <p:cNvPr id="23" name="Flèche droite 22"/>
            <p:cNvSpPr/>
            <p:nvPr/>
          </p:nvSpPr>
          <p:spPr>
            <a:xfrm rot="16200000">
              <a:off x="4538221" y="2685950"/>
              <a:ext cx="568484" cy="379451"/>
            </a:xfrm>
            <a:prstGeom prst="right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4" name="Ellipse 23"/>
            <p:cNvSpPr/>
            <p:nvPr/>
          </p:nvSpPr>
          <p:spPr>
            <a:xfrm>
              <a:off x="3367901" y="2420888"/>
              <a:ext cx="252967" cy="227394"/>
            </a:xfrm>
            <a:prstGeom prst="ellipse">
              <a:avLst/>
            </a:prstGeom>
            <a:solidFill>
              <a:schemeClr val="bg1"/>
            </a:solidFill>
            <a:ln w="158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tx1">
                      <a:lumMod val="65000"/>
                      <a:lumOff val="35000"/>
                    </a:schemeClr>
                  </a:solidFill>
                </a:rPr>
                <a:t>1</a:t>
              </a:r>
            </a:p>
          </p:txBody>
        </p:sp>
        <p:sp>
          <p:nvSpPr>
            <p:cNvPr id="25" name="Ellipse 24"/>
            <p:cNvSpPr/>
            <p:nvPr/>
          </p:nvSpPr>
          <p:spPr>
            <a:xfrm>
              <a:off x="3431143" y="3046221"/>
              <a:ext cx="252967" cy="227394"/>
            </a:xfrm>
            <a:prstGeom prst="ellipse">
              <a:avLst/>
            </a:prstGeom>
            <a:solidFill>
              <a:schemeClr val="bg1"/>
            </a:solidFill>
            <a:ln w="158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tx1">
                      <a:lumMod val="65000"/>
                      <a:lumOff val="35000"/>
                    </a:schemeClr>
                  </a:solidFill>
                </a:rPr>
                <a:t>2</a:t>
              </a:r>
            </a:p>
          </p:txBody>
        </p:sp>
        <p:sp>
          <p:nvSpPr>
            <p:cNvPr id="26" name="Ellipse 25"/>
            <p:cNvSpPr/>
            <p:nvPr/>
          </p:nvSpPr>
          <p:spPr>
            <a:xfrm>
              <a:off x="4190045" y="3046221"/>
              <a:ext cx="252967" cy="227394"/>
            </a:xfrm>
            <a:prstGeom prst="ellipse">
              <a:avLst/>
            </a:prstGeom>
            <a:solidFill>
              <a:schemeClr val="bg1"/>
            </a:solidFill>
            <a:ln w="158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tx1">
                      <a:lumMod val="65000"/>
                      <a:lumOff val="35000"/>
                    </a:schemeClr>
                  </a:solidFill>
                </a:rPr>
                <a:t>3</a:t>
              </a:r>
            </a:p>
          </p:txBody>
        </p:sp>
        <p:sp>
          <p:nvSpPr>
            <p:cNvPr id="27" name="Ellipse 26"/>
            <p:cNvSpPr/>
            <p:nvPr/>
          </p:nvSpPr>
          <p:spPr>
            <a:xfrm>
              <a:off x="4104075" y="2441318"/>
              <a:ext cx="252967" cy="227394"/>
            </a:xfrm>
            <a:prstGeom prst="ellipse">
              <a:avLst/>
            </a:prstGeom>
            <a:solidFill>
              <a:schemeClr val="bg1"/>
            </a:solidFill>
            <a:ln w="15875">
              <a:solidFill>
                <a:schemeClr val="tx1">
                  <a:lumMod val="65000"/>
                  <a:lumOff val="3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tx1">
                      <a:lumMod val="65000"/>
                      <a:lumOff val="35000"/>
                    </a:schemeClr>
                  </a:solidFill>
                </a:rPr>
                <a:t>4</a:t>
              </a:r>
            </a:p>
          </p:txBody>
        </p:sp>
      </p:grpSp>
      <p:sp>
        <p:nvSpPr>
          <p:cNvPr id="4" name="Rectangle 3"/>
          <p:cNvSpPr/>
          <p:nvPr/>
        </p:nvSpPr>
        <p:spPr>
          <a:xfrm>
            <a:off x="5796136" y="2157239"/>
            <a:ext cx="2664296" cy="2039020"/>
          </a:xfrm>
          <a:prstGeom prst="rect">
            <a:avLst/>
          </a:prstGeom>
        </p:spPr>
        <p:txBody>
          <a:bodyPr wrap="square">
            <a:spAutoFit/>
          </a:bodyPr>
          <a:lstStyle/>
          <a:p>
            <a:pPr marL="285750" indent="-285750">
              <a:lnSpc>
                <a:spcPct val="107000"/>
              </a:lnSpc>
              <a:spcAft>
                <a:spcPts val="800"/>
              </a:spcAft>
              <a:buFont typeface="Symbol" panose="05050102010706020507" pitchFamily="18" charset="2"/>
              <a:buChar char="Þ"/>
            </a:pPr>
            <a:r>
              <a:rPr lang="fr-FR" sz="1400" b="1" i="1" dirty="0">
                <a:solidFill>
                  <a:schemeClr val="accent6">
                    <a:lumMod val="75000"/>
                  </a:schemeClr>
                </a:solidFill>
                <a:ea typeface="Calibri" panose="020F0502020204030204" pitchFamily="34" charset="0"/>
                <a:cs typeface="Times New Roman" panose="02020603050405020304" pitchFamily="18" charset="0"/>
              </a:rPr>
              <a:t>Enjeu : passer de modes de fonctionnement tribaux à des modes de fonctionnement holomorphes propres à favoriser la diffusion de pratiques pédagogiques numériques.</a:t>
            </a:r>
          </a:p>
          <a:p>
            <a:pPr marL="285750" indent="-285750">
              <a:lnSpc>
                <a:spcPct val="107000"/>
              </a:lnSpc>
              <a:spcAft>
                <a:spcPts val="800"/>
              </a:spcAft>
              <a:buFont typeface="Symbol" panose="05050102010706020507" pitchFamily="18" charset="2"/>
              <a:buChar char="Þ"/>
            </a:pPr>
            <a:endParaRPr lang="fr-FR" sz="1400" i="1" dirty="0">
              <a:solidFill>
                <a:schemeClr val="accent6">
                  <a:lumMod val="7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33873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209259"/>
            <a:ext cx="7729800" cy="760864"/>
          </a:xfrm>
          <a:prstGeom prst="rect">
            <a:avLst/>
          </a:prstGeom>
          <a:noFill/>
          <a:ln w="9525">
            <a:noFill/>
            <a:miter lim="800000"/>
            <a:headEnd/>
            <a:tailEnd/>
          </a:ln>
        </p:spPr>
        <p:txBody>
          <a:bodyPr wrap="square" lIns="82945" tIns="41473" rIns="82945" bIns="41473" anchor="ctr">
            <a:spAutoFit/>
          </a:bodyPr>
          <a:lstStyle/>
          <a:p>
            <a:r>
              <a:rPr lang="fr-FR" sz="2400" dirty="0">
                <a:solidFill>
                  <a:schemeClr val="tx1">
                    <a:lumMod val="65000"/>
                    <a:lumOff val="35000"/>
                  </a:schemeClr>
                </a:solidFill>
                <a:latin typeface="+mn-lt"/>
              </a:rPr>
              <a:t>Introduction au cadre cohérence – cohésion</a:t>
            </a:r>
          </a:p>
          <a:p>
            <a:r>
              <a:rPr lang="fr-FR" sz="2000" i="1" dirty="0">
                <a:solidFill>
                  <a:schemeClr val="tx1">
                    <a:lumMod val="65000"/>
                    <a:lumOff val="35000"/>
                  </a:schemeClr>
                </a:solidFill>
              </a:rPr>
              <a:t>Zoom sur la carte ego / </a:t>
            </a:r>
            <a:r>
              <a:rPr lang="fr-FR" sz="2000" i="1" dirty="0" err="1">
                <a:solidFill>
                  <a:schemeClr val="tx1">
                    <a:lumMod val="65000"/>
                    <a:lumOff val="35000"/>
                  </a:schemeClr>
                </a:solidFill>
              </a:rPr>
              <a:t>eco</a:t>
            </a:r>
            <a:r>
              <a:rPr lang="fr-FR" sz="2000" i="1" dirty="0">
                <a:solidFill>
                  <a:schemeClr val="tx1">
                    <a:lumMod val="65000"/>
                    <a:lumOff val="35000"/>
                  </a:schemeClr>
                </a:solidFill>
              </a:rPr>
              <a:t> (1/6)</a:t>
            </a: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11</a:t>
            </a:fld>
            <a:endParaRPr lang="fr-FR" sz="1400" dirty="0">
              <a:latin typeface="Calibri" pitchFamily="34" charset="0"/>
              <a:cs typeface="Arial" pitchFamily="34" charset="0"/>
            </a:endParaRPr>
          </a:p>
        </p:txBody>
      </p:sp>
      <p:sp>
        <p:nvSpPr>
          <p:cNvPr id="50" name="Espace réservé du texte 2"/>
          <p:cNvSpPr txBox="1">
            <a:spLocks/>
          </p:cNvSpPr>
          <p:nvPr/>
        </p:nvSpPr>
        <p:spPr>
          <a:xfrm>
            <a:off x="422467" y="1648462"/>
            <a:ext cx="8398005" cy="3058212"/>
          </a:xfrm>
          <a:prstGeom prst="rect">
            <a:avLst/>
          </a:prstGeom>
        </p:spPr>
        <p:txBody>
          <a:bodyPr vert="horz" lIns="0" tIns="41994" rIns="83988" bIns="41994" rtlCol="0">
            <a:noAutofit/>
          </a:bodyPr>
          <a:lstStyle>
            <a:lvl1pPr marL="0" indent="0" algn="l" defTabSz="736609" rtl="0" eaLnBrk="1" latinLnBrk="0" hangingPunct="1">
              <a:lnSpc>
                <a:spcPct val="100000"/>
              </a:lnSpc>
              <a:spcBef>
                <a:spcPts val="1200"/>
              </a:spcBef>
              <a:spcAft>
                <a:spcPts val="0"/>
              </a:spcAft>
              <a:buFont typeface="Calibri" panose="020F0502020204030204" pitchFamily="34" charset="0"/>
              <a:buChar char="​"/>
              <a:tabLst>
                <a:tab pos="0" algn="l"/>
              </a:tabLst>
              <a:defRPr sz="1400" b="1" kern="1200" cap="all" baseline="0">
                <a:solidFill>
                  <a:schemeClr val="tx1"/>
                </a:solidFill>
                <a:latin typeface="Calibri" panose="020F0502020204030204" pitchFamily="34" charset="0"/>
                <a:ea typeface="+mn-ea"/>
                <a:cs typeface="Arial" panose="020B0604020202020204" pitchFamily="34" charset="0"/>
              </a:defRPr>
            </a:lvl1pPr>
            <a:lvl2pPr marL="0" indent="0" algn="l" defTabSz="736609" rtl="0" eaLnBrk="1" latinLnBrk="0" hangingPunct="1">
              <a:lnSpc>
                <a:spcPct val="100000"/>
              </a:lnSpc>
              <a:spcBef>
                <a:spcPts val="400"/>
              </a:spcBef>
              <a:spcAft>
                <a:spcPts val="0"/>
              </a:spcAft>
              <a:buFont typeface="Calibri" panose="020F0502020204030204" pitchFamily="34" charset="0"/>
              <a:buChar char="​"/>
              <a:tabLst>
                <a:tab pos="0" algn="l"/>
              </a:tabLst>
              <a:defRPr sz="1200" b="0" kern="1200">
                <a:solidFill>
                  <a:schemeClr val="tx1"/>
                </a:solidFill>
                <a:latin typeface="Calibri" panose="020F0502020204030204" pitchFamily="34" charset="0"/>
                <a:ea typeface="+mn-ea"/>
                <a:cs typeface="Arial" panose="020B0604020202020204" pitchFamily="34" charset="0"/>
              </a:defRPr>
            </a:lvl2pPr>
            <a:lvl3pPr marL="177800" indent="-177800" algn="l" defTabSz="736609" rtl="0" eaLnBrk="1" latinLnBrk="0" hangingPunct="1">
              <a:lnSpc>
                <a:spcPct val="100000"/>
              </a:lnSpc>
              <a:spcBef>
                <a:spcPts val="200"/>
              </a:spcBef>
              <a:spcAft>
                <a:spcPts val="0"/>
              </a:spcAft>
              <a:buFont typeface="Calibri" panose="020F0502020204030204" pitchFamily="34" charset="0"/>
              <a:buChar char="&gt;"/>
              <a:tabLst>
                <a:tab pos="0" algn="l"/>
              </a:tabLst>
              <a:defRPr sz="1200" b="0" kern="1200">
                <a:solidFill>
                  <a:schemeClr val="tx1"/>
                </a:solidFill>
                <a:latin typeface="Calibri" panose="020F0502020204030204" pitchFamily="34" charset="0"/>
                <a:ea typeface="+mn-ea"/>
                <a:cs typeface="Arial" panose="020B0604020202020204" pitchFamily="34" charset="0"/>
              </a:defRPr>
            </a:lvl3pPr>
            <a:lvl4pPr marL="266700" indent="-85725" algn="l" defTabSz="736609" rtl="0" eaLnBrk="1" latinLnBrk="0" hangingPunct="1">
              <a:lnSpc>
                <a:spcPct val="100000"/>
              </a:lnSpc>
              <a:spcBef>
                <a:spcPts val="200"/>
              </a:spcBef>
              <a:spcAft>
                <a:spcPts val="0"/>
              </a:spcAft>
              <a:buFont typeface="Calibri" panose="020F0502020204030204" pitchFamily="34" charset="0"/>
              <a:buChar char="-"/>
              <a:tabLst>
                <a:tab pos="0" algn="l"/>
              </a:tabLst>
              <a:defRPr sz="1200" kern="1200">
                <a:solidFill>
                  <a:schemeClr val="tx1"/>
                </a:solidFill>
                <a:latin typeface="Calibri" panose="020F0502020204030204" pitchFamily="34" charset="0"/>
                <a:ea typeface="+mn-ea"/>
                <a:cs typeface="Arial" panose="020B0604020202020204" pitchFamily="34" charset="0"/>
              </a:defRPr>
            </a:lvl4pPr>
            <a:lvl5pPr marL="266700" indent="-85725" algn="l" defTabSz="736609" rtl="0" eaLnBrk="1" latinLnBrk="0" hangingPunct="1">
              <a:lnSpc>
                <a:spcPct val="100000"/>
              </a:lnSpc>
              <a:spcBef>
                <a:spcPts val="200"/>
              </a:spcBef>
              <a:spcAft>
                <a:spcPts val="0"/>
              </a:spcAft>
              <a:buFont typeface="Arial" panose="020B0604020202020204" pitchFamily="34" charset="0"/>
              <a:buChar char="​"/>
              <a:tabLst>
                <a:tab pos="0" algn="l"/>
              </a:tabLst>
              <a:defRPr sz="1200" i="0" kern="1200">
                <a:solidFill>
                  <a:schemeClr val="tx1"/>
                </a:solidFill>
                <a:latin typeface="Calibri" panose="020F0502020204030204" pitchFamily="34" charset="0"/>
                <a:ea typeface="+mn-ea"/>
                <a:cs typeface="Arial" panose="020B0604020202020204" pitchFamily="34" charset="0"/>
              </a:defRPr>
            </a:lvl5pPr>
            <a:lvl6pPr marL="2025673" indent="-184153" algn="l" defTabSz="73660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6pPr>
            <a:lvl7pPr marL="2393977" indent="-184153" algn="l" defTabSz="73660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7pPr>
            <a:lvl8pPr marL="2762281" indent="-184153" algn="l" defTabSz="73660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8pPr>
            <a:lvl9pPr marL="3130584" indent="-184153" algn="l" defTabSz="73660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736609" rtl="0" eaLnBrk="1" fontAlgn="auto" latinLnBrk="0" hangingPunct="1">
              <a:lnSpc>
                <a:spcPct val="100000"/>
              </a:lnSpc>
              <a:spcBef>
                <a:spcPts val="1200"/>
              </a:spcBef>
              <a:spcAft>
                <a:spcPts val="0"/>
              </a:spcAft>
              <a:buClrTx/>
              <a:buSzTx/>
              <a:buFont typeface="Calibri" panose="020F0502020204030204" pitchFamily="34" charset="0"/>
              <a:buChar char="​"/>
              <a:tabLst>
                <a:tab pos="0" algn="l"/>
              </a:tabLst>
              <a:defRPr/>
            </a:pPr>
            <a:r>
              <a:rPr kumimoji="0" lang="fr-FR" sz="1400" b="1" i="0" u="none" strike="noStrike" kern="1200" cap="all" spc="0" normalizeH="0" baseline="0" noProof="0" dirty="0">
                <a:ln>
                  <a:noFill/>
                </a:ln>
                <a:solidFill>
                  <a:schemeClr val="tx1">
                    <a:lumMod val="65000"/>
                    <a:lumOff val="35000"/>
                  </a:schemeClr>
                </a:solidFill>
                <a:effectLst/>
                <a:uLnTx/>
                <a:uFillTx/>
                <a:latin typeface="Calibri" panose="020F0502020204030204" pitchFamily="34" charset="0"/>
                <a:ea typeface="+mn-ea"/>
                <a:cs typeface="Arial" panose="020B0604020202020204" pitchFamily="34" charset="0"/>
              </a:rPr>
              <a:t>La carte EGO / Eco a pour finalité et objectif d’analyser la complexité des organisations humaines</a:t>
            </a:r>
          </a:p>
          <a:p>
            <a:pPr marL="0" marR="0" lvl="0" indent="0" algn="l" defTabSz="736609" rtl="0" eaLnBrk="1" fontAlgn="auto" latinLnBrk="0" hangingPunct="1">
              <a:lnSpc>
                <a:spcPct val="100000"/>
              </a:lnSpc>
              <a:spcBef>
                <a:spcPts val="1200"/>
              </a:spcBef>
              <a:spcAft>
                <a:spcPts val="0"/>
              </a:spcAft>
              <a:buClrTx/>
              <a:buSzTx/>
              <a:buFont typeface="Calibri" panose="020F0502020204030204" pitchFamily="34" charset="0"/>
              <a:buChar char="​"/>
              <a:tabLst>
                <a:tab pos="0" algn="l"/>
              </a:tabLst>
              <a:defRPr/>
            </a:pPr>
            <a:r>
              <a:rPr kumimoji="0" lang="fr-FR" sz="1400" b="1" i="0" u="none" strike="noStrike" kern="1200" cap="all" spc="0" normalizeH="0" baseline="0" noProof="0" dirty="0">
                <a:ln>
                  <a:noFill/>
                </a:ln>
                <a:solidFill>
                  <a:schemeClr val="tx1">
                    <a:lumMod val="65000"/>
                    <a:lumOff val="35000"/>
                  </a:schemeClr>
                </a:solidFill>
                <a:effectLst/>
                <a:uLnTx/>
                <a:uFillTx/>
                <a:latin typeface="Calibri" panose="020F0502020204030204" pitchFamily="34" charset="0"/>
                <a:ea typeface="+mn-ea"/>
                <a:cs typeface="Arial" panose="020B0604020202020204" pitchFamily="34" charset="0"/>
              </a:rPr>
              <a:t>Elle est issue des travaux de </a:t>
            </a:r>
            <a:r>
              <a:rPr kumimoji="0" lang="fr-FR" sz="1400" b="1" i="0" u="none" strike="noStrike" kern="1200" cap="all" spc="0" normalizeH="0" baseline="0" noProof="0" dirty="0" err="1">
                <a:ln>
                  <a:noFill/>
                </a:ln>
                <a:solidFill>
                  <a:schemeClr val="tx1">
                    <a:lumMod val="65000"/>
                    <a:lumOff val="35000"/>
                  </a:schemeClr>
                </a:solidFill>
                <a:effectLst/>
                <a:uLnTx/>
                <a:uFillTx/>
                <a:latin typeface="Calibri" panose="020F0502020204030204" pitchFamily="34" charset="0"/>
                <a:ea typeface="+mn-ea"/>
                <a:cs typeface="Arial" panose="020B0604020202020204" pitchFamily="34" charset="0"/>
              </a:rPr>
              <a:t>jean-christian</a:t>
            </a:r>
            <a:r>
              <a:rPr kumimoji="0" lang="fr-FR" sz="1400" b="1" i="0" u="none" strike="noStrike" kern="1200" cap="all" spc="0" normalizeH="0" baseline="0" noProof="0" dirty="0">
                <a:ln>
                  <a:noFill/>
                </a:ln>
                <a:solidFill>
                  <a:schemeClr val="tx1">
                    <a:lumMod val="65000"/>
                    <a:lumOff val="35000"/>
                  </a:schemeClr>
                </a:solidFill>
                <a:effectLst/>
                <a:uLnTx/>
                <a:uFillTx/>
                <a:latin typeface="Calibri" panose="020F0502020204030204" pitchFamily="34" charset="0"/>
                <a:ea typeface="+mn-ea"/>
                <a:cs typeface="Arial" panose="020B0604020202020204" pitchFamily="34" charset="0"/>
              </a:rPr>
              <a:t> </a:t>
            </a:r>
            <a:r>
              <a:rPr kumimoji="0" lang="fr-FR" sz="1400" b="1" i="0" u="none" strike="noStrike" kern="1200" cap="all" spc="0" normalizeH="0" baseline="0" noProof="0" dirty="0" err="1">
                <a:ln>
                  <a:noFill/>
                </a:ln>
                <a:solidFill>
                  <a:schemeClr val="tx1">
                    <a:lumMod val="65000"/>
                    <a:lumOff val="35000"/>
                  </a:schemeClr>
                </a:solidFill>
                <a:effectLst/>
                <a:uLnTx/>
                <a:uFillTx/>
                <a:latin typeface="Calibri" panose="020F0502020204030204" pitchFamily="34" charset="0"/>
                <a:ea typeface="+mn-ea"/>
                <a:cs typeface="Arial" panose="020B0604020202020204" pitchFamily="34" charset="0"/>
              </a:rPr>
              <a:t>fauvet</a:t>
            </a:r>
            <a:r>
              <a:rPr kumimoji="0" lang="fr-FR" sz="1400" b="1" i="0" u="none" strike="noStrike" kern="1200" cap="all" spc="0" normalizeH="0" baseline="0" noProof="0" dirty="0">
                <a:ln>
                  <a:noFill/>
                </a:ln>
                <a:solidFill>
                  <a:schemeClr val="tx1">
                    <a:lumMod val="65000"/>
                    <a:lumOff val="35000"/>
                  </a:schemeClr>
                </a:solidFill>
                <a:effectLst/>
                <a:uLnTx/>
                <a:uFillTx/>
                <a:latin typeface="Calibri" panose="020F0502020204030204" pitchFamily="34" charset="0"/>
                <a:ea typeface="+mn-ea"/>
                <a:cs typeface="Arial" panose="020B0604020202020204" pitchFamily="34" charset="0"/>
              </a:rPr>
              <a:t> et </a:t>
            </a:r>
            <a:r>
              <a:rPr kumimoji="0" lang="fr-FR" sz="1400" b="1" i="0" u="none" strike="noStrike" kern="1200" cap="all" spc="0" normalizeH="0" baseline="0" noProof="0" dirty="0" err="1">
                <a:ln>
                  <a:noFill/>
                </a:ln>
                <a:solidFill>
                  <a:schemeClr val="tx1">
                    <a:lumMod val="65000"/>
                    <a:lumOff val="35000"/>
                  </a:schemeClr>
                </a:solidFill>
                <a:effectLst/>
                <a:uLnTx/>
                <a:uFillTx/>
                <a:latin typeface="Calibri" panose="020F0502020204030204" pitchFamily="34" charset="0"/>
                <a:ea typeface="+mn-ea"/>
                <a:cs typeface="Arial" panose="020B0604020202020204" pitchFamily="34" charset="0"/>
              </a:rPr>
              <a:t>edgar</a:t>
            </a:r>
            <a:r>
              <a:rPr kumimoji="0" lang="fr-FR" sz="1400" b="1" i="0" u="none" strike="noStrike" kern="1200" cap="all" spc="0" normalizeH="0" baseline="0" noProof="0" dirty="0">
                <a:ln>
                  <a:noFill/>
                </a:ln>
                <a:solidFill>
                  <a:schemeClr val="tx1">
                    <a:lumMod val="65000"/>
                    <a:lumOff val="35000"/>
                  </a:schemeClr>
                </a:solidFill>
                <a:effectLst/>
                <a:uLnTx/>
                <a:uFillTx/>
                <a:latin typeface="Calibri" panose="020F0502020204030204" pitchFamily="34" charset="0"/>
                <a:ea typeface="+mn-ea"/>
                <a:cs typeface="Arial" panose="020B0604020202020204" pitchFamily="34" charset="0"/>
              </a:rPr>
              <a:t> </a:t>
            </a:r>
            <a:r>
              <a:rPr kumimoji="0" lang="fr-FR" sz="1400" b="1" i="0" u="none" strike="noStrike" kern="1200" cap="all" spc="0" normalizeH="0" baseline="0" noProof="0" dirty="0" err="1">
                <a:ln>
                  <a:noFill/>
                </a:ln>
                <a:solidFill>
                  <a:schemeClr val="tx1">
                    <a:lumMod val="65000"/>
                    <a:lumOff val="35000"/>
                  </a:schemeClr>
                </a:solidFill>
                <a:effectLst/>
                <a:uLnTx/>
                <a:uFillTx/>
                <a:latin typeface="Calibri" panose="020F0502020204030204" pitchFamily="34" charset="0"/>
                <a:ea typeface="+mn-ea"/>
                <a:cs typeface="Arial" panose="020B0604020202020204" pitchFamily="34" charset="0"/>
              </a:rPr>
              <a:t>morin</a:t>
            </a:r>
            <a:r>
              <a:rPr kumimoji="0" lang="fr-FR" sz="1400" b="1" i="0" u="none" strike="noStrike" kern="1200" cap="all" spc="0" normalizeH="0" baseline="0" noProof="0" dirty="0">
                <a:ln>
                  <a:noFill/>
                </a:ln>
                <a:solidFill>
                  <a:schemeClr val="tx1">
                    <a:lumMod val="65000"/>
                    <a:lumOff val="35000"/>
                  </a:schemeClr>
                </a:solidFill>
                <a:effectLst/>
                <a:uLnTx/>
                <a:uFillTx/>
                <a:latin typeface="Calibri" panose="020F0502020204030204" pitchFamily="34" charset="0"/>
                <a:ea typeface="+mn-ea"/>
                <a:cs typeface="Arial" panose="020B0604020202020204" pitchFamily="34" charset="0"/>
              </a:rPr>
              <a:t>, pères respectifs de la sociodynamique et de la pensée complexe</a:t>
            </a:r>
            <a:br>
              <a:rPr kumimoji="0" lang="fr-FR" sz="1400" b="1" i="0" u="none" strike="noStrike" kern="1200" cap="all" spc="0" normalizeH="0" baseline="0" noProof="0" dirty="0">
                <a:ln>
                  <a:noFill/>
                </a:ln>
                <a:solidFill>
                  <a:schemeClr val="tx1">
                    <a:lumMod val="65000"/>
                    <a:lumOff val="35000"/>
                  </a:schemeClr>
                </a:solidFill>
                <a:effectLst/>
                <a:uLnTx/>
                <a:uFillTx/>
                <a:latin typeface="Calibri" panose="020F0502020204030204" pitchFamily="34" charset="0"/>
                <a:ea typeface="+mn-ea"/>
                <a:cs typeface="Arial" panose="020B0604020202020204" pitchFamily="34" charset="0"/>
              </a:rPr>
            </a:br>
            <a:endParaRPr kumimoji="0" lang="fr-FR" sz="1400" b="1" i="0" u="none" strike="noStrike" kern="1200" cap="all" spc="0" normalizeH="0" baseline="0" noProof="0" dirty="0">
              <a:ln>
                <a:noFill/>
              </a:ln>
              <a:solidFill>
                <a:schemeClr val="tx1">
                  <a:lumMod val="65000"/>
                  <a:lumOff val="35000"/>
                </a:schemeClr>
              </a:solidFill>
              <a:effectLst/>
              <a:uLnTx/>
              <a:uFillTx/>
              <a:latin typeface="Calibri" panose="020F0502020204030204" pitchFamily="34" charset="0"/>
              <a:ea typeface="+mn-ea"/>
              <a:cs typeface="Arial" panose="020B0604020202020204" pitchFamily="34" charset="0"/>
            </a:endParaRPr>
          </a:p>
          <a:p>
            <a:pPr marL="0" marR="0" lvl="0" indent="0" algn="l" defTabSz="736609" rtl="0" eaLnBrk="1" fontAlgn="auto" latinLnBrk="0" hangingPunct="1">
              <a:lnSpc>
                <a:spcPct val="100000"/>
              </a:lnSpc>
              <a:spcBef>
                <a:spcPts val="1200"/>
              </a:spcBef>
              <a:spcAft>
                <a:spcPts val="0"/>
              </a:spcAft>
              <a:buClrTx/>
              <a:buSzTx/>
              <a:buFont typeface="Calibri" panose="020F0502020204030204" pitchFamily="34" charset="0"/>
              <a:buChar char="​"/>
              <a:tabLst>
                <a:tab pos="0" algn="l"/>
              </a:tabLst>
              <a:defRPr/>
            </a:pPr>
            <a:endParaRPr kumimoji="0" lang="fr-FR" sz="1400" b="1" i="0" u="none" strike="noStrike" kern="1200" cap="all" spc="0" normalizeH="0" baseline="0" noProof="0" dirty="0">
              <a:ln>
                <a:noFill/>
              </a:ln>
              <a:solidFill>
                <a:schemeClr val="tx1">
                  <a:lumMod val="65000"/>
                  <a:lumOff val="35000"/>
                </a:schemeClr>
              </a:solidFill>
              <a:effectLst/>
              <a:uLnTx/>
              <a:uFillTx/>
              <a:latin typeface="Calibri" panose="020F0502020204030204" pitchFamily="34" charset="0"/>
              <a:ea typeface="+mn-ea"/>
              <a:cs typeface="Arial" panose="020B0604020202020204" pitchFamily="34" charset="0"/>
            </a:endParaRPr>
          </a:p>
          <a:p>
            <a:pPr marL="0" marR="0" lvl="0" indent="0" algn="l" defTabSz="736609" rtl="0" eaLnBrk="1" fontAlgn="auto" latinLnBrk="0" hangingPunct="1">
              <a:lnSpc>
                <a:spcPct val="100000"/>
              </a:lnSpc>
              <a:spcBef>
                <a:spcPts val="1200"/>
              </a:spcBef>
              <a:spcAft>
                <a:spcPts val="0"/>
              </a:spcAft>
              <a:buClrTx/>
              <a:buSzTx/>
              <a:buFont typeface="Calibri" panose="020F0502020204030204" pitchFamily="34" charset="0"/>
              <a:buChar char="​"/>
              <a:tabLst>
                <a:tab pos="0" algn="l"/>
              </a:tabLst>
              <a:defRPr/>
            </a:pPr>
            <a:endParaRPr kumimoji="0" lang="fr-FR" sz="1400" b="1" i="0" u="none" strike="noStrike" kern="1200" cap="all" spc="0" normalizeH="0" baseline="0" noProof="0" dirty="0">
              <a:ln>
                <a:noFill/>
              </a:ln>
              <a:solidFill>
                <a:schemeClr val="tx1">
                  <a:lumMod val="65000"/>
                  <a:lumOff val="35000"/>
                </a:schemeClr>
              </a:solidFill>
              <a:effectLst/>
              <a:uLnTx/>
              <a:uFillTx/>
              <a:latin typeface="Calibri" panose="020F0502020204030204" pitchFamily="34" charset="0"/>
              <a:ea typeface="+mn-ea"/>
              <a:cs typeface="Arial" panose="020B0604020202020204" pitchFamily="34" charset="0"/>
            </a:endParaRPr>
          </a:p>
          <a:p>
            <a:pPr marL="0" marR="0" lvl="0" indent="0" algn="l" defTabSz="736609" rtl="0" eaLnBrk="1" fontAlgn="auto" latinLnBrk="0" hangingPunct="1">
              <a:lnSpc>
                <a:spcPct val="100000"/>
              </a:lnSpc>
              <a:spcBef>
                <a:spcPts val="1200"/>
              </a:spcBef>
              <a:spcAft>
                <a:spcPts val="0"/>
              </a:spcAft>
              <a:buClrTx/>
              <a:buSzTx/>
              <a:buFont typeface="Calibri" panose="020F0502020204030204" pitchFamily="34" charset="0"/>
              <a:buChar char="​"/>
              <a:tabLst>
                <a:tab pos="0" algn="l"/>
              </a:tabLst>
              <a:defRPr/>
            </a:pPr>
            <a:endParaRPr kumimoji="0" lang="fr-FR" sz="1400" b="1" i="0" u="none" strike="noStrike" kern="1200" cap="all" spc="0" normalizeH="0" baseline="0" noProof="0" dirty="0">
              <a:ln>
                <a:noFill/>
              </a:ln>
              <a:solidFill>
                <a:schemeClr val="tx1">
                  <a:lumMod val="65000"/>
                  <a:lumOff val="35000"/>
                </a:schemeClr>
              </a:solidFill>
              <a:effectLst/>
              <a:uLnTx/>
              <a:uFillTx/>
              <a:latin typeface="Calibri" panose="020F0502020204030204" pitchFamily="34" charset="0"/>
              <a:ea typeface="+mn-ea"/>
              <a:cs typeface="Arial" panose="020B0604020202020204" pitchFamily="34" charset="0"/>
            </a:endParaRPr>
          </a:p>
          <a:p>
            <a:pPr marL="0" marR="0" lvl="0" indent="0" algn="l" defTabSz="736609" rtl="0" eaLnBrk="1" fontAlgn="auto" latinLnBrk="0" hangingPunct="1">
              <a:lnSpc>
                <a:spcPct val="100000"/>
              </a:lnSpc>
              <a:spcBef>
                <a:spcPts val="1200"/>
              </a:spcBef>
              <a:spcAft>
                <a:spcPts val="0"/>
              </a:spcAft>
              <a:buClrTx/>
              <a:buSzTx/>
              <a:buFont typeface="Calibri" panose="020F0502020204030204" pitchFamily="34" charset="0"/>
              <a:buChar char="​"/>
              <a:tabLst>
                <a:tab pos="0" algn="l"/>
              </a:tabLst>
              <a:defRPr/>
            </a:pPr>
            <a:endParaRPr kumimoji="0" lang="fr-FR" sz="1400" b="1" i="0" u="none" strike="noStrike" kern="1200" cap="all" spc="0" normalizeH="0" baseline="0" noProof="0" dirty="0">
              <a:ln>
                <a:noFill/>
              </a:ln>
              <a:solidFill>
                <a:schemeClr val="tx1">
                  <a:lumMod val="65000"/>
                  <a:lumOff val="35000"/>
                </a:schemeClr>
              </a:solidFill>
              <a:effectLst/>
              <a:uLnTx/>
              <a:uFillTx/>
              <a:latin typeface="Calibri" panose="020F0502020204030204" pitchFamily="34" charset="0"/>
              <a:ea typeface="+mn-ea"/>
              <a:cs typeface="Arial" panose="020B0604020202020204" pitchFamily="34" charset="0"/>
            </a:endParaRPr>
          </a:p>
          <a:p>
            <a:pPr marL="0" marR="0" lvl="0" indent="0" algn="l" defTabSz="736609" rtl="0" eaLnBrk="1" fontAlgn="auto" latinLnBrk="0" hangingPunct="1">
              <a:lnSpc>
                <a:spcPct val="100000"/>
              </a:lnSpc>
              <a:spcBef>
                <a:spcPts val="1200"/>
              </a:spcBef>
              <a:spcAft>
                <a:spcPts val="0"/>
              </a:spcAft>
              <a:buClrTx/>
              <a:buSzTx/>
              <a:buFont typeface="Calibri" panose="020F0502020204030204" pitchFamily="34" charset="0"/>
              <a:buChar char="​"/>
              <a:tabLst>
                <a:tab pos="0" algn="l"/>
              </a:tabLst>
              <a:defRPr/>
            </a:pPr>
            <a:endParaRPr kumimoji="0" lang="fr-FR" sz="1400" b="1" i="0" u="none" strike="noStrike" kern="1200" cap="all" spc="0" normalizeH="0" baseline="0" noProof="0" dirty="0">
              <a:ln>
                <a:noFill/>
              </a:ln>
              <a:solidFill>
                <a:schemeClr val="tx1">
                  <a:lumMod val="65000"/>
                  <a:lumOff val="35000"/>
                </a:schemeClr>
              </a:solidFill>
              <a:effectLst/>
              <a:uLnTx/>
              <a:uFillTx/>
              <a:latin typeface="Calibri" panose="020F0502020204030204" pitchFamily="34" charset="0"/>
              <a:ea typeface="+mn-ea"/>
              <a:cs typeface="Arial" panose="020B0604020202020204" pitchFamily="34" charset="0"/>
            </a:endParaRPr>
          </a:p>
          <a:p>
            <a:pPr marL="0" marR="0" lvl="0" indent="0" algn="l" defTabSz="736609" rtl="0" eaLnBrk="1" fontAlgn="auto" latinLnBrk="0" hangingPunct="1">
              <a:lnSpc>
                <a:spcPct val="100000"/>
              </a:lnSpc>
              <a:spcBef>
                <a:spcPts val="1200"/>
              </a:spcBef>
              <a:spcAft>
                <a:spcPts val="0"/>
              </a:spcAft>
              <a:buClrTx/>
              <a:buSzTx/>
              <a:buFont typeface="Calibri" panose="020F0502020204030204" pitchFamily="34" charset="0"/>
              <a:buChar char="​"/>
              <a:tabLst>
                <a:tab pos="0" algn="l"/>
              </a:tabLst>
              <a:defRPr/>
            </a:pPr>
            <a:endParaRPr kumimoji="0" lang="fr-FR" sz="1400" b="1" i="0" u="none" strike="noStrike" kern="1200" cap="all" spc="0" normalizeH="0" baseline="0" noProof="0" dirty="0">
              <a:ln>
                <a:noFill/>
              </a:ln>
              <a:solidFill>
                <a:schemeClr val="tx1">
                  <a:lumMod val="65000"/>
                  <a:lumOff val="35000"/>
                </a:schemeClr>
              </a:solidFill>
              <a:effectLst/>
              <a:uLnTx/>
              <a:uFillTx/>
              <a:latin typeface="Calibri" panose="020F0502020204030204" pitchFamily="34" charset="0"/>
              <a:ea typeface="+mn-ea"/>
              <a:cs typeface="Arial" panose="020B0604020202020204" pitchFamily="34" charset="0"/>
            </a:endParaRPr>
          </a:p>
        </p:txBody>
      </p:sp>
      <p:pic>
        <p:nvPicPr>
          <p:cNvPr id="51" name="Picture 2"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1410" y="4525290"/>
            <a:ext cx="991533" cy="149599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3" name="Picture 2" descr="Afficher l'image d'origin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7832"/>
          <a:stretch/>
        </p:blipFill>
        <p:spPr bwMode="auto">
          <a:xfrm>
            <a:off x="6662118" y="2825730"/>
            <a:ext cx="1395058" cy="1421740"/>
          </a:xfrm>
          <a:prstGeom prst="roundRect">
            <a:avLst/>
          </a:prstGeom>
          <a:noFill/>
          <a:extLst>
            <a:ext uri="{909E8E84-426E-40DD-AFC4-6F175D3DCCD1}">
              <a14:hiddenFill xmlns:a14="http://schemas.microsoft.com/office/drawing/2010/main">
                <a:solidFill>
                  <a:srgbClr val="FFFFFF"/>
                </a:solidFill>
              </a14:hiddenFill>
            </a:ext>
          </a:extLst>
        </p:spPr>
      </p:pic>
      <p:sp>
        <p:nvSpPr>
          <p:cNvPr id="54" name="ZoneTexte 53"/>
          <p:cNvSpPr txBox="1"/>
          <p:nvPr/>
        </p:nvSpPr>
        <p:spPr>
          <a:xfrm>
            <a:off x="2330707" y="2825730"/>
            <a:ext cx="3852413" cy="546473"/>
          </a:xfrm>
          <a:prstGeom prst="rect">
            <a:avLst/>
          </a:prstGeom>
          <a:noFill/>
        </p:spPr>
        <p:txBody>
          <a:bodyPr wrap="square" lIns="83988" tIns="41994" rIns="83988" bIns="41994" rtlCol="0">
            <a:spAutoFit/>
          </a:bodyPr>
          <a:lstStyle/>
          <a:p>
            <a:pPr marL="0" marR="0" lvl="0" indent="0" algn="r" defTabSz="839876" eaLnBrk="1" fontAlgn="auto" latinLnBrk="0" hangingPunct="1">
              <a:lnSpc>
                <a:spcPts val="1194"/>
              </a:lnSpc>
              <a:spcBef>
                <a:spcPts val="0"/>
              </a:spcBef>
              <a:spcAft>
                <a:spcPts val="0"/>
              </a:spcAft>
              <a:buClrTx/>
              <a:buSzTx/>
              <a:buFontTx/>
              <a:buNone/>
              <a:tabLst/>
              <a:defRPr/>
            </a:pPr>
            <a:r>
              <a:rPr kumimoji="0" lang="fr-FR" sz="1300" b="1" i="0" u="none" strike="noStrike" kern="0" cap="all" spc="0" normalizeH="0" baseline="0" noProof="0" dirty="0">
                <a:ln>
                  <a:noFill/>
                </a:ln>
                <a:solidFill>
                  <a:schemeClr val="tx1">
                    <a:lumMod val="65000"/>
                    <a:lumOff val="35000"/>
                  </a:schemeClr>
                </a:solidFill>
                <a:effectLst/>
                <a:uLnTx/>
                <a:uFillTx/>
                <a:latin typeface="Calibri" panose="020F0502020204030204"/>
                <a:cs typeface="+mn-cs"/>
              </a:rPr>
              <a:t>Edgar </a:t>
            </a:r>
            <a:r>
              <a:rPr kumimoji="0" lang="fr-FR" sz="1300" b="1" i="0" u="none" strike="noStrike" kern="0" cap="all" spc="0" normalizeH="0" baseline="0" noProof="0" dirty="0" err="1">
                <a:ln>
                  <a:noFill/>
                </a:ln>
                <a:solidFill>
                  <a:schemeClr val="tx1">
                    <a:lumMod val="65000"/>
                    <a:lumOff val="35000"/>
                  </a:schemeClr>
                </a:solidFill>
                <a:effectLst/>
                <a:uLnTx/>
                <a:uFillTx/>
                <a:latin typeface="Calibri" panose="020F0502020204030204"/>
                <a:cs typeface="+mn-cs"/>
              </a:rPr>
              <a:t>morin</a:t>
            </a:r>
            <a:endParaRPr kumimoji="0" lang="fr-FR" sz="1300" b="1" i="0" u="none" strike="noStrike" kern="0" cap="all" spc="0" normalizeH="0" baseline="0" noProof="0" dirty="0">
              <a:ln>
                <a:noFill/>
              </a:ln>
              <a:solidFill>
                <a:schemeClr val="tx1">
                  <a:lumMod val="65000"/>
                  <a:lumOff val="35000"/>
                </a:schemeClr>
              </a:solidFill>
              <a:effectLst/>
              <a:uLnTx/>
              <a:uFillTx/>
              <a:latin typeface="Calibri" panose="020F0502020204030204"/>
              <a:cs typeface="+mn-cs"/>
            </a:endParaRPr>
          </a:p>
          <a:p>
            <a:pPr marL="0" marR="0" lvl="0" indent="0" algn="r" defTabSz="839876" eaLnBrk="1" fontAlgn="auto" latinLnBrk="0" hangingPunct="1">
              <a:lnSpc>
                <a:spcPts val="1194"/>
              </a:lnSpc>
              <a:spcBef>
                <a:spcPts val="0"/>
              </a:spcBef>
              <a:spcAft>
                <a:spcPts val="0"/>
              </a:spcAft>
              <a:buClrTx/>
              <a:buSzTx/>
              <a:buFontTx/>
              <a:buNone/>
              <a:tabLst/>
              <a:defRPr/>
            </a:pPr>
            <a:r>
              <a:rPr kumimoji="0" lang="fr-FR" sz="1300" b="1" i="0" u="none" strike="noStrike" kern="0" cap="none" spc="0" normalizeH="0" baseline="0" noProof="0" dirty="0">
                <a:ln>
                  <a:noFill/>
                </a:ln>
                <a:solidFill>
                  <a:schemeClr val="tx1">
                    <a:lumMod val="65000"/>
                    <a:lumOff val="35000"/>
                  </a:schemeClr>
                </a:solidFill>
                <a:effectLst/>
                <a:uLnTx/>
                <a:uFillTx/>
                <a:latin typeface="Calibri" panose="020F0502020204030204"/>
                <a:cs typeface="+mn-cs"/>
              </a:rPr>
              <a:t>« La connaissance progresse en intégrant en elle l’incertitude, non en l’exorcisant. »</a:t>
            </a:r>
          </a:p>
        </p:txBody>
      </p:sp>
      <p:sp>
        <p:nvSpPr>
          <p:cNvPr id="55" name="Freeform 10"/>
          <p:cNvSpPr>
            <a:spLocks/>
          </p:cNvSpPr>
          <p:nvPr/>
        </p:nvSpPr>
        <p:spPr bwMode="auto">
          <a:xfrm>
            <a:off x="6299462" y="2825730"/>
            <a:ext cx="232688" cy="274474"/>
          </a:xfrm>
          <a:custGeom>
            <a:avLst/>
            <a:gdLst>
              <a:gd name="T0" fmla="*/ 0 w 483"/>
              <a:gd name="T1" fmla="*/ 0 h 583"/>
              <a:gd name="T2" fmla="*/ 0 w 483"/>
              <a:gd name="T3" fmla="*/ 42 h 583"/>
              <a:gd name="T4" fmla="*/ 0 w 483"/>
              <a:gd name="T5" fmla="*/ 68 h 583"/>
              <a:gd name="T6" fmla="*/ 0 w 483"/>
              <a:gd name="T7" fmla="*/ 88 h 583"/>
              <a:gd name="T8" fmla="*/ 38 w 483"/>
              <a:gd name="T9" fmla="*/ 133 h 583"/>
              <a:gd name="T10" fmla="*/ 367 w 483"/>
              <a:gd name="T11" fmla="*/ 291 h 583"/>
              <a:gd name="T12" fmla="*/ 38 w 483"/>
              <a:gd name="T13" fmla="*/ 448 h 583"/>
              <a:gd name="T14" fmla="*/ 0 w 483"/>
              <a:gd name="T15" fmla="*/ 494 h 583"/>
              <a:gd name="T16" fmla="*/ 0 w 483"/>
              <a:gd name="T17" fmla="*/ 515 h 583"/>
              <a:gd name="T18" fmla="*/ 0 w 483"/>
              <a:gd name="T19" fmla="*/ 539 h 583"/>
              <a:gd name="T20" fmla="*/ 0 w 483"/>
              <a:gd name="T21" fmla="*/ 583 h 583"/>
              <a:gd name="T22" fmla="*/ 46 w 483"/>
              <a:gd name="T23" fmla="*/ 559 h 583"/>
              <a:gd name="T24" fmla="*/ 47 w 483"/>
              <a:gd name="T25" fmla="*/ 559 h 583"/>
              <a:gd name="T26" fmla="*/ 426 w 483"/>
              <a:gd name="T27" fmla="*/ 365 h 583"/>
              <a:gd name="T28" fmla="*/ 455 w 483"/>
              <a:gd name="T29" fmla="*/ 350 h 583"/>
              <a:gd name="T30" fmla="*/ 455 w 483"/>
              <a:gd name="T31" fmla="*/ 350 h 583"/>
              <a:gd name="T32" fmla="*/ 455 w 483"/>
              <a:gd name="T33" fmla="*/ 350 h 583"/>
              <a:gd name="T34" fmla="*/ 483 w 483"/>
              <a:gd name="T35" fmla="*/ 307 h 583"/>
              <a:gd name="T36" fmla="*/ 483 w 483"/>
              <a:gd name="T37" fmla="*/ 274 h 583"/>
              <a:gd name="T38" fmla="*/ 426 w 483"/>
              <a:gd name="T39" fmla="*/ 216 h 583"/>
              <a:gd name="T40" fmla="*/ 344 w 483"/>
              <a:gd name="T41" fmla="*/ 174 h 583"/>
              <a:gd name="T42" fmla="*/ 344 w 483"/>
              <a:gd name="T43" fmla="*/ 174 h 583"/>
              <a:gd name="T44" fmla="*/ 0 w 483"/>
              <a:gd name="T45"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3" h="583">
                <a:moveTo>
                  <a:pt x="0" y="0"/>
                </a:moveTo>
                <a:cubicBezTo>
                  <a:pt x="0" y="42"/>
                  <a:pt x="0" y="42"/>
                  <a:pt x="0" y="42"/>
                </a:cubicBezTo>
                <a:cubicBezTo>
                  <a:pt x="0" y="68"/>
                  <a:pt x="0" y="68"/>
                  <a:pt x="0" y="68"/>
                </a:cubicBezTo>
                <a:cubicBezTo>
                  <a:pt x="0" y="88"/>
                  <a:pt x="0" y="88"/>
                  <a:pt x="0" y="88"/>
                </a:cubicBezTo>
                <a:cubicBezTo>
                  <a:pt x="0" y="108"/>
                  <a:pt x="10" y="121"/>
                  <a:pt x="38" y="133"/>
                </a:cubicBezTo>
                <a:cubicBezTo>
                  <a:pt x="367" y="291"/>
                  <a:pt x="367" y="291"/>
                  <a:pt x="367" y="291"/>
                </a:cubicBezTo>
                <a:cubicBezTo>
                  <a:pt x="38" y="448"/>
                  <a:pt x="38" y="448"/>
                  <a:pt x="38" y="448"/>
                </a:cubicBezTo>
                <a:cubicBezTo>
                  <a:pt x="10" y="461"/>
                  <a:pt x="0" y="473"/>
                  <a:pt x="0" y="494"/>
                </a:cubicBezTo>
                <a:cubicBezTo>
                  <a:pt x="0" y="515"/>
                  <a:pt x="0" y="515"/>
                  <a:pt x="0" y="515"/>
                </a:cubicBezTo>
                <a:cubicBezTo>
                  <a:pt x="0" y="539"/>
                  <a:pt x="0" y="539"/>
                  <a:pt x="0" y="539"/>
                </a:cubicBezTo>
                <a:cubicBezTo>
                  <a:pt x="0" y="583"/>
                  <a:pt x="0" y="583"/>
                  <a:pt x="0" y="583"/>
                </a:cubicBezTo>
                <a:cubicBezTo>
                  <a:pt x="46" y="559"/>
                  <a:pt x="46" y="559"/>
                  <a:pt x="46" y="559"/>
                </a:cubicBezTo>
                <a:cubicBezTo>
                  <a:pt x="47" y="559"/>
                  <a:pt x="47" y="559"/>
                  <a:pt x="47" y="559"/>
                </a:cubicBezTo>
                <a:cubicBezTo>
                  <a:pt x="426" y="365"/>
                  <a:pt x="426" y="365"/>
                  <a:pt x="426" y="365"/>
                </a:cubicBezTo>
                <a:cubicBezTo>
                  <a:pt x="437" y="360"/>
                  <a:pt x="447" y="355"/>
                  <a:pt x="455" y="350"/>
                </a:cubicBezTo>
                <a:cubicBezTo>
                  <a:pt x="455" y="350"/>
                  <a:pt x="455" y="350"/>
                  <a:pt x="455" y="350"/>
                </a:cubicBezTo>
                <a:cubicBezTo>
                  <a:pt x="455" y="350"/>
                  <a:pt x="455" y="350"/>
                  <a:pt x="455" y="350"/>
                </a:cubicBezTo>
                <a:cubicBezTo>
                  <a:pt x="473" y="339"/>
                  <a:pt x="483" y="327"/>
                  <a:pt x="483" y="307"/>
                </a:cubicBezTo>
                <a:cubicBezTo>
                  <a:pt x="483" y="274"/>
                  <a:pt x="483" y="274"/>
                  <a:pt x="483" y="274"/>
                </a:cubicBezTo>
                <a:cubicBezTo>
                  <a:pt x="483" y="245"/>
                  <a:pt x="462" y="234"/>
                  <a:pt x="426" y="216"/>
                </a:cubicBezTo>
                <a:cubicBezTo>
                  <a:pt x="344" y="174"/>
                  <a:pt x="344" y="174"/>
                  <a:pt x="344" y="174"/>
                </a:cubicBezTo>
                <a:cubicBezTo>
                  <a:pt x="344" y="174"/>
                  <a:pt x="344" y="174"/>
                  <a:pt x="344" y="174"/>
                </a:cubicBezTo>
                <a:cubicBezTo>
                  <a:pt x="0" y="0"/>
                  <a:pt x="0" y="0"/>
                  <a:pt x="0" y="0"/>
                </a:cubicBezTo>
              </a:path>
            </a:pathLst>
          </a:custGeom>
          <a:solidFill>
            <a:srgbClr val="FF9933"/>
          </a:solidFill>
          <a:ln>
            <a:noFill/>
          </a:ln>
        </p:spPr>
        <p:txBody>
          <a:bodyPr vert="horz" wrap="square" lIns="83988" tIns="41994" rIns="83988" bIns="41994" numCol="1" anchor="t" anchorCtr="0" compatLnSpc="1">
            <a:prstTxWarp prst="textNoShape">
              <a:avLst/>
            </a:prstTxWarp>
          </a:bodyPr>
          <a:lstStyle/>
          <a:p>
            <a:pPr marL="0" marR="0" lvl="0" indent="0" defTabSz="839876" eaLnBrk="1" fontAlgn="auto" latinLnBrk="0" hangingPunct="1">
              <a:lnSpc>
                <a:spcPct val="100000"/>
              </a:lnSpc>
              <a:spcBef>
                <a:spcPts val="0"/>
              </a:spcBef>
              <a:spcAft>
                <a:spcPts val="0"/>
              </a:spcAft>
              <a:buClrTx/>
              <a:buSzTx/>
              <a:buFontTx/>
              <a:buNone/>
              <a:tabLst/>
              <a:defRPr/>
            </a:pPr>
            <a:endParaRPr kumimoji="0" lang="fr-FR" sz="1700" b="0" i="0" u="none" strike="noStrike" kern="0" cap="none" spc="0" normalizeH="0" baseline="0" noProof="0">
              <a:ln>
                <a:noFill/>
              </a:ln>
              <a:solidFill>
                <a:schemeClr val="tx1">
                  <a:lumMod val="65000"/>
                  <a:lumOff val="35000"/>
                </a:schemeClr>
              </a:solidFill>
              <a:effectLst/>
              <a:uLnTx/>
              <a:uFillTx/>
              <a:latin typeface="Calibri" panose="020F0502020204030204"/>
              <a:cs typeface="+mn-cs"/>
            </a:endParaRPr>
          </a:p>
        </p:txBody>
      </p:sp>
      <p:pic>
        <p:nvPicPr>
          <p:cNvPr id="57" name="Picture 2" descr="http://blog-stephaneandre.ecoledelartoratoire.com/wp-content/uploads/2013/02/JC-Fauvet-grand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272" b="16029"/>
          <a:stretch/>
        </p:blipFill>
        <p:spPr bwMode="auto">
          <a:xfrm>
            <a:off x="1185763" y="2825730"/>
            <a:ext cx="1368876" cy="1421740"/>
          </a:xfrm>
          <a:prstGeom prst="roundRect">
            <a:avLst/>
          </a:prstGeom>
          <a:noFill/>
          <a:ln>
            <a:noFill/>
          </a:ln>
          <a:extLst>
            <a:ext uri="{909E8E84-426E-40DD-AFC4-6F175D3DCCD1}">
              <a14:hiddenFill xmlns:a14="http://schemas.microsoft.com/office/drawing/2010/main">
                <a:solidFill>
                  <a:srgbClr val="FFFFFF"/>
                </a:solidFill>
              </a14:hiddenFill>
            </a:ext>
          </a:extLst>
        </p:spPr>
      </p:pic>
      <p:sp>
        <p:nvSpPr>
          <p:cNvPr id="58" name="Freeform 10"/>
          <p:cNvSpPr>
            <a:spLocks/>
          </p:cNvSpPr>
          <p:nvPr/>
        </p:nvSpPr>
        <p:spPr bwMode="auto">
          <a:xfrm rot="10800000">
            <a:off x="2716615" y="3972995"/>
            <a:ext cx="234000" cy="274474"/>
          </a:xfrm>
          <a:custGeom>
            <a:avLst/>
            <a:gdLst>
              <a:gd name="T0" fmla="*/ 0 w 483"/>
              <a:gd name="T1" fmla="*/ 0 h 583"/>
              <a:gd name="T2" fmla="*/ 0 w 483"/>
              <a:gd name="T3" fmla="*/ 42 h 583"/>
              <a:gd name="T4" fmla="*/ 0 w 483"/>
              <a:gd name="T5" fmla="*/ 68 h 583"/>
              <a:gd name="T6" fmla="*/ 0 w 483"/>
              <a:gd name="T7" fmla="*/ 88 h 583"/>
              <a:gd name="T8" fmla="*/ 38 w 483"/>
              <a:gd name="T9" fmla="*/ 133 h 583"/>
              <a:gd name="T10" fmla="*/ 367 w 483"/>
              <a:gd name="T11" fmla="*/ 291 h 583"/>
              <a:gd name="T12" fmla="*/ 38 w 483"/>
              <a:gd name="T13" fmla="*/ 448 h 583"/>
              <a:gd name="T14" fmla="*/ 0 w 483"/>
              <a:gd name="T15" fmla="*/ 494 h 583"/>
              <a:gd name="T16" fmla="*/ 0 w 483"/>
              <a:gd name="T17" fmla="*/ 515 h 583"/>
              <a:gd name="T18" fmla="*/ 0 w 483"/>
              <a:gd name="T19" fmla="*/ 539 h 583"/>
              <a:gd name="T20" fmla="*/ 0 w 483"/>
              <a:gd name="T21" fmla="*/ 583 h 583"/>
              <a:gd name="T22" fmla="*/ 46 w 483"/>
              <a:gd name="T23" fmla="*/ 559 h 583"/>
              <a:gd name="T24" fmla="*/ 47 w 483"/>
              <a:gd name="T25" fmla="*/ 559 h 583"/>
              <a:gd name="T26" fmla="*/ 426 w 483"/>
              <a:gd name="T27" fmla="*/ 365 h 583"/>
              <a:gd name="T28" fmla="*/ 455 w 483"/>
              <a:gd name="T29" fmla="*/ 350 h 583"/>
              <a:gd name="T30" fmla="*/ 455 w 483"/>
              <a:gd name="T31" fmla="*/ 350 h 583"/>
              <a:gd name="T32" fmla="*/ 455 w 483"/>
              <a:gd name="T33" fmla="*/ 350 h 583"/>
              <a:gd name="T34" fmla="*/ 483 w 483"/>
              <a:gd name="T35" fmla="*/ 307 h 583"/>
              <a:gd name="T36" fmla="*/ 483 w 483"/>
              <a:gd name="T37" fmla="*/ 274 h 583"/>
              <a:gd name="T38" fmla="*/ 426 w 483"/>
              <a:gd name="T39" fmla="*/ 216 h 583"/>
              <a:gd name="T40" fmla="*/ 344 w 483"/>
              <a:gd name="T41" fmla="*/ 174 h 583"/>
              <a:gd name="T42" fmla="*/ 344 w 483"/>
              <a:gd name="T43" fmla="*/ 174 h 583"/>
              <a:gd name="T44" fmla="*/ 0 w 483"/>
              <a:gd name="T45"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3" h="583">
                <a:moveTo>
                  <a:pt x="0" y="0"/>
                </a:moveTo>
                <a:cubicBezTo>
                  <a:pt x="0" y="42"/>
                  <a:pt x="0" y="42"/>
                  <a:pt x="0" y="42"/>
                </a:cubicBezTo>
                <a:cubicBezTo>
                  <a:pt x="0" y="68"/>
                  <a:pt x="0" y="68"/>
                  <a:pt x="0" y="68"/>
                </a:cubicBezTo>
                <a:cubicBezTo>
                  <a:pt x="0" y="88"/>
                  <a:pt x="0" y="88"/>
                  <a:pt x="0" y="88"/>
                </a:cubicBezTo>
                <a:cubicBezTo>
                  <a:pt x="0" y="108"/>
                  <a:pt x="10" y="121"/>
                  <a:pt x="38" y="133"/>
                </a:cubicBezTo>
                <a:cubicBezTo>
                  <a:pt x="367" y="291"/>
                  <a:pt x="367" y="291"/>
                  <a:pt x="367" y="291"/>
                </a:cubicBezTo>
                <a:cubicBezTo>
                  <a:pt x="38" y="448"/>
                  <a:pt x="38" y="448"/>
                  <a:pt x="38" y="448"/>
                </a:cubicBezTo>
                <a:cubicBezTo>
                  <a:pt x="10" y="461"/>
                  <a:pt x="0" y="473"/>
                  <a:pt x="0" y="494"/>
                </a:cubicBezTo>
                <a:cubicBezTo>
                  <a:pt x="0" y="515"/>
                  <a:pt x="0" y="515"/>
                  <a:pt x="0" y="515"/>
                </a:cubicBezTo>
                <a:cubicBezTo>
                  <a:pt x="0" y="539"/>
                  <a:pt x="0" y="539"/>
                  <a:pt x="0" y="539"/>
                </a:cubicBezTo>
                <a:cubicBezTo>
                  <a:pt x="0" y="583"/>
                  <a:pt x="0" y="583"/>
                  <a:pt x="0" y="583"/>
                </a:cubicBezTo>
                <a:cubicBezTo>
                  <a:pt x="46" y="559"/>
                  <a:pt x="46" y="559"/>
                  <a:pt x="46" y="559"/>
                </a:cubicBezTo>
                <a:cubicBezTo>
                  <a:pt x="47" y="559"/>
                  <a:pt x="47" y="559"/>
                  <a:pt x="47" y="559"/>
                </a:cubicBezTo>
                <a:cubicBezTo>
                  <a:pt x="426" y="365"/>
                  <a:pt x="426" y="365"/>
                  <a:pt x="426" y="365"/>
                </a:cubicBezTo>
                <a:cubicBezTo>
                  <a:pt x="437" y="360"/>
                  <a:pt x="447" y="355"/>
                  <a:pt x="455" y="350"/>
                </a:cubicBezTo>
                <a:cubicBezTo>
                  <a:pt x="455" y="350"/>
                  <a:pt x="455" y="350"/>
                  <a:pt x="455" y="350"/>
                </a:cubicBezTo>
                <a:cubicBezTo>
                  <a:pt x="455" y="350"/>
                  <a:pt x="455" y="350"/>
                  <a:pt x="455" y="350"/>
                </a:cubicBezTo>
                <a:cubicBezTo>
                  <a:pt x="473" y="339"/>
                  <a:pt x="483" y="327"/>
                  <a:pt x="483" y="307"/>
                </a:cubicBezTo>
                <a:cubicBezTo>
                  <a:pt x="483" y="274"/>
                  <a:pt x="483" y="274"/>
                  <a:pt x="483" y="274"/>
                </a:cubicBezTo>
                <a:cubicBezTo>
                  <a:pt x="483" y="245"/>
                  <a:pt x="462" y="234"/>
                  <a:pt x="426" y="216"/>
                </a:cubicBezTo>
                <a:cubicBezTo>
                  <a:pt x="344" y="174"/>
                  <a:pt x="344" y="174"/>
                  <a:pt x="344" y="174"/>
                </a:cubicBezTo>
                <a:cubicBezTo>
                  <a:pt x="344" y="174"/>
                  <a:pt x="344" y="174"/>
                  <a:pt x="344" y="174"/>
                </a:cubicBezTo>
                <a:cubicBezTo>
                  <a:pt x="0" y="0"/>
                  <a:pt x="0" y="0"/>
                  <a:pt x="0" y="0"/>
                </a:cubicBezTo>
              </a:path>
            </a:pathLst>
          </a:custGeom>
          <a:solidFill>
            <a:srgbClr val="FF9933"/>
          </a:solidFill>
          <a:ln>
            <a:noFill/>
          </a:ln>
        </p:spPr>
        <p:txBody>
          <a:bodyPr vert="horz" wrap="square" lIns="83988" tIns="41994" rIns="83988" bIns="41994" numCol="1" anchor="t" anchorCtr="0" compatLnSpc="1">
            <a:prstTxWarp prst="textNoShape">
              <a:avLst/>
            </a:prstTxWarp>
          </a:bodyPr>
          <a:lstStyle/>
          <a:p>
            <a:pPr marL="0" marR="0" lvl="0" indent="0" defTabSz="839876" eaLnBrk="1" fontAlgn="auto" latinLnBrk="0" hangingPunct="1">
              <a:lnSpc>
                <a:spcPct val="100000"/>
              </a:lnSpc>
              <a:spcBef>
                <a:spcPts val="0"/>
              </a:spcBef>
              <a:spcAft>
                <a:spcPts val="0"/>
              </a:spcAft>
              <a:buClrTx/>
              <a:buSzTx/>
              <a:buFontTx/>
              <a:buNone/>
              <a:tabLst/>
              <a:defRPr/>
            </a:pPr>
            <a:endParaRPr kumimoji="0" lang="fr-FR" sz="1700" b="0" i="0" u="none" strike="noStrike" kern="0" cap="none" spc="0" normalizeH="0" baseline="0" noProof="0">
              <a:ln>
                <a:noFill/>
              </a:ln>
              <a:solidFill>
                <a:schemeClr val="tx1">
                  <a:lumMod val="65000"/>
                  <a:lumOff val="35000"/>
                </a:schemeClr>
              </a:solidFill>
              <a:effectLst/>
              <a:uLnTx/>
              <a:uFillTx/>
              <a:latin typeface="Calibri" panose="020F0502020204030204"/>
              <a:cs typeface="+mn-cs"/>
            </a:endParaRPr>
          </a:p>
        </p:txBody>
      </p:sp>
      <p:sp>
        <p:nvSpPr>
          <p:cNvPr id="59" name="ZoneTexte 58"/>
          <p:cNvSpPr txBox="1"/>
          <p:nvPr/>
        </p:nvSpPr>
        <p:spPr>
          <a:xfrm>
            <a:off x="3065645" y="3769237"/>
            <a:ext cx="3463190" cy="546473"/>
          </a:xfrm>
          <a:prstGeom prst="rect">
            <a:avLst/>
          </a:prstGeom>
          <a:noFill/>
        </p:spPr>
        <p:txBody>
          <a:bodyPr wrap="square" lIns="83988" tIns="41994" rIns="83988" bIns="41994" rtlCol="0">
            <a:spAutoFit/>
          </a:bodyPr>
          <a:lstStyle/>
          <a:p>
            <a:pPr marL="0" marR="0" lvl="0" indent="0" defTabSz="839876" eaLnBrk="1" fontAlgn="auto" latinLnBrk="0" hangingPunct="1">
              <a:lnSpc>
                <a:spcPts val="1194"/>
              </a:lnSpc>
              <a:spcBef>
                <a:spcPts val="0"/>
              </a:spcBef>
              <a:spcAft>
                <a:spcPts val="0"/>
              </a:spcAft>
              <a:buClrTx/>
              <a:buSzTx/>
              <a:buFontTx/>
              <a:buNone/>
              <a:tabLst/>
              <a:defRPr/>
            </a:pPr>
            <a:r>
              <a:rPr kumimoji="0" lang="fr-FR" sz="1300" b="1" i="0" u="none" strike="noStrike" kern="0" cap="all" spc="0" normalizeH="0" baseline="0" noProof="0" dirty="0" err="1">
                <a:ln>
                  <a:noFill/>
                </a:ln>
                <a:solidFill>
                  <a:schemeClr val="tx1">
                    <a:lumMod val="65000"/>
                    <a:lumOff val="35000"/>
                  </a:schemeClr>
                </a:solidFill>
                <a:effectLst/>
                <a:uLnTx/>
                <a:uFillTx/>
                <a:latin typeface="Calibri" panose="020F0502020204030204"/>
                <a:cs typeface="+mn-cs"/>
              </a:rPr>
              <a:t>Jean-christian</a:t>
            </a:r>
            <a:r>
              <a:rPr kumimoji="0" lang="fr-FR" sz="1300" b="1" i="0" u="none" strike="noStrike" kern="0" cap="all" spc="0" normalizeH="0" baseline="0" noProof="0" dirty="0">
                <a:ln>
                  <a:noFill/>
                </a:ln>
                <a:solidFill>
                  <a:schemeClr val="tx1">
                    <a:lumMod val="65000"/>
                    <a:lumOff val="35000"/>
                  </a:schemeClr>
                </a:solidFill>
                <a:effectLst/>
                <a:uLnTx/>
                <a:uFillTx/>
                <a:latin typeface="Calibri" panose="020F0502020204030204"/>
                <a:cs typeface="+mn-cs"/>
              </a:rPr>
              <a:t> </a:t>
            </a:r>
            <a:r>
              <a:rPr kumimoji="0" lang="fr-FR" sz="1300" b="1" i="0" u="none" strike="noStrike" kern="0" cap="all" spc="0" normalizeH="0" baseline="0" noProof="0" dirty="0" err="1">
                <a:ln>
                  <a:noFill/>
                </a:ln>
                <a:solidFill>
                  <a:schemeClr val="tx1">
                    <a:lumMod val="65000"/>
                    <a:lumOff val="35000"/>
                  </a:schemeClr>
                </a:solidFill>
                <a:effectLst/>
                <a:uLnTx/>
                <a:uFillTx/>
                <a:latin typeface="Calibri" panose="020F0502020204030204"/>
                <a:cs typeface="+mn-cs"/>
              </a:rPr>
              <a:t>fauvet</a:t>
            </a:r>
            <a:endParaRPr kumimoji="0" lang="fr-FR" sz="1300" b="1" i="0" u="none" strike="noStrike" kern="0" cap="all" spc="0" normalizeH="0" baseline="0" noProof="0" dirty="0">
              <a:ln>
                <a:noFill/>
              </a:ln>
              <a:solidFill>
                <a:schemeClr val="tx1">
                  <a:lumMod val="65000"/>
                  <a:lumOff val="35000"/>
                </a:schemeClr>
              </a:solidFill>
              <a:effectLst/>
              <a:uLnTx/>
              <a:uFillTx/>
              <a:latin typeface="Calibri" panose="020F0502020204030204"/>
              <a:cs typeface="+mn-cs"/>
            </a:endParaRPr>
          </a:p>
          <a:p>
            <a:pPr marL="0" marR="0" lvl="0" indent="0" defTabSz="839876" eaLnBrk="1" fontAlgn="auto" latinLnBrk="0" hangingPunct="1">
              <a:lnSpc>
                <a:spcPts val="1194"/>
              </a:lnSpc>
              <a:spcBef>
                <a:spcPts val="0"/>
              </a:spcBef>
              <a:spcAft>
                <a:spcPts val="0"/>
              </a:spcAft>
              <a:buClrTx/>
              <a:buSzTx/>
              <a:buFontTx/>
              <a:buNone/>
              <a:tabLst/>
              <a:defRPr/>
            </a:pPr>
            <a:r>
              <a:rPr kumimoji="0" lang="fr-FR" sz="1300" b="1" i="0" u="none" strike="noStrike" kern="0" cap="none" spc="0" normalizeH="0" baseline="0" noProof="0" dirty="0">
                <a:ln>
                  <a:noFill/>
                </a:ln>
                <a:solidFill>
                  <a:schemeClr val="tx1">
                    <a:lumMod val="65000"/>
                    <a:lumOff val="35000"/>
                  </a:schemeClr>
                </a:solidFill>
                <a:effectLst/>
                <a:uLnTx/>
                <a:uFillTx/>
                <a:latin typeface="Calibri" panose="020F0502020204030204"/>
                <a:cs typeface="+mn-cs"/>
              </a:rPr>
              <a:t>Miser sur l’aspiration de l’homme à s’investir et à se dépasser.</a:t>
            </a:r>
          </a:p>
        </p:txBody>
      </p:sp>
      <p:sp>
        <p:nvSpPr>
          <p:cNvPr id="61" name="ZoneTexte 60"/>
          <p:cNvSpPr txBox="1"/>
          <p:nvPr/>
        </p:nvSpPr>
        <p:spPr>
          <a:xfrm>
            <a:off x="622768" y="4930335"/>
            <a:ext cx="6239962" cy="800219"/>
          </a:xfrm>
          <a:prstGeom prst="rect">
            <a:avLst/>
          </a:prstGeom>
          <a:solidFill>
            <a:scrgbClr r="0" g="0" b="0">
              <a:alpha val="0"/>
            </a:scrgbClr>
          </a:solidFill>
        </p:spPr>
        <p:txBody>
          <a:bodyPr vert="horz" wrap="square" lIns="76200" tIns="76200" rIns="76200" bIns="76200" rtlCol="0" anchor="ctr">
            <a:spAutoFit/>
          </a:bodyPr>
          <a:lstStyle/>
          <a:p>
            <a:pPr marL="0" marR="0" lvl="0" indent="0" defTabSz="839876"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chemeClr val="tx1">
                    <a:lumMod val="65000"/>
                    <a:lumOff val="35000"/>
                  </a:schemeClr>
                </a:solidFill>
                <a:effectLst/>
                <a:uLnTx/>
                <a:uFillTx/>
                <a:latin typeface="Calibri" panose="020F0502020204030204"/>
                <a:cs typeface="+mn-cs"/>
              </a:rPr>
              <a:t>Elle a été réinterprétée par une équipe de consultants et de chercheurs de Bossard Consultants, et a donné lieu tout récemment à un ouvrage : l’analyse du mix des organisations et la manière d’élaborer les stratégies d’organisation</a:t>
            </a:r>
          </a:p>
        </p:txBody>
      </p:sp>
      <p:sp>
        <p:nvSpPr>
          <p:cNvPr id="62" name="Crochet ouvrant"/>
          <p:cNvSpPr>
            <a:spLocks noChangeAspect="1"/>
          </p:cNvSpPr>
          <p:nvPr/>
        </p:nvSpPr>
        <p:spPr bwMode="auto">
          <a:xfrm rot="10800000">
            <a:off x="422467" y="4677980"/>
            <a:ext cx="200301" cy="1304921"/>
          </a:xfrm>
          <a:custGeom>
            <a:avLst/>
            <a:gdLst>
              <a:gd name="T0" fmla="*/ 0 w 57"/>
              <a:gd name="T1" fmla="*/ 0 h 191"/>
              <a:gd name="T2" fmla="*/ 0 w 57"/>
              <a:gd name="T3" fmla="*/ 15 h 191"/>
              <a:gd name="T4" fmla="*/ 27 w 57"/>
              <a:gd name="T5" fmla="*/ 47 h 191"/>
              <a:gd name="T6" fmla="*/ 27 w 57"/>
              <a:gd name="T7" fmla="*/ 79 h 191"/>
              <a:gd name="T8" fmla="*/ 37 w 57"/>
              <a:gd name="T9" fmla="*/ 96 h 191"/>
              <a:gd name="T10" fmla="*/ 27 w 57"/>
              <a:gd name="T11" fmla="*/ 112 h 191"/>
              <a:gd name="T12" fmla="*/ 27 w 57"/>
              <a:gd name="T13" fmla="*/ 145 h 191"/>
              <a:gd name="T14" fmla="*/ 0 w 57"/>
              <a:gd name="T15" fmla="*/ 177 h 191"/>
              <a:gd name="T16" fmla="*/ 0 w 57"/>
              <a:gd name="T17" fmla="*/ 191 h 191"/>
              <a:gd name="T18" fmla="*/ 43 w 57"/>
              <a:gd name="T19" fmla="*/ 138 h 191"/>
              <a:gd name="T20" fmla="*/ 43 w 57"/>
              <a:gd name="T21" fmla="*/ 110 h 191"/>
              <a:gd name="T22" fmla="*/ 49 w 57"/>
              <a:gd name="T23" fmla="*/ 104 h 191"/>
              <a:gd name="T24" fmla="*/ 49 w 57"/>
              <a:gd name="T25" fmla="*/ 104 h 191"/>
              <a:gd name="T26" fmla="*/ 57 w 57"/>
              <a:gd name="T27" fmla="*/ 96 h 191"/>
              <a:gd name="T28" fmla="*/ 57 w 57"/>
              <a:gd name="T29" fmla="*/ 96 h 191"/>
              <a:gd name="T30" fmla="*/ 57 w 57"/>
              <a:gd name="T31" fmla="*/ 93 h 191"/>
              <a:gd name="T32" fmla="*/ 57 w 57"/>
              <a:gd name="T33" fmla="*/ 88 h 191"/>
              <a:gd name="T34" fmla="*/ 51 w 57"/>
              <a:gd name="T35" fmla="*/ 88 h 191"/>
              <a:gd name="T36" fmla="*/ 50 w 57"/>
              <a:gd name="T37" fmla="*/ 88 h 191"/>
              <a:gd name="T38" fmla="*/ 43 w 57"/>
              <a:gd name="T39" fmla="*/ 81 h 191"/>
              <a:gd name="T40" fmla="*/ 43 w 57"/>
              <a:gd name="T41" fmla="*/ 53 h 191"/>
              <a:gd name="T42" fmla="*/ 0 w 57"/>
              <a:gd name="T4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191">
                <a:moveTo>
                  <a:pt x="0" y="0"/>
                </a:moveTo>
                <a:cubicBezTo>
                  <a:pt x="0" y="15"/>
                  <a:pt x="0" y="15"/>
                  <a:pt x="0" y="15"/>
                </a:cubicBezTo>
                <a:cubicBezTo>
                  <a:pt x="17" y="15"/>
                  <a:pt x="27" y="24"/>
                  <a:pt x="27" y="47"/>
                </a:cubicBezTo>
                <a:cubicBezTo>
                  <a:pt x="27" y="79"/>
                  <a:pt x="27" y="79"/>
                  <a:pt x="27" y="79"/>
                </a:cubicBezTo>
                <a:cubicBezTo>
                  <a:pt x="27" y="87"/>
                  <a:pt x="31" y="94"/>
                  <a:pt x="37" y="96"/>
                </a:cubicBezTo>
                <a:cubicBezTo>
                  <a:pt x="31" y="98"/>
                  <a:pt x="27" y="105"/>
                  <a:pt x="27" y="112"/>
                </a:cubicBezTo>
                <a:cubicBezTo>
                  <a:pt x="27" y="145"/>
                  <a:pt x="27" y="145"/>
                  <a:pt x="27" y="145"/>
                </a:cubicBezTo>
                <a:cubicBezTo>
                  <a:pt x="27" y="167"/>
                  <a:pt x="17" y="177"/>
                  <a:pt x="0" y="177"/>
                </a:cubicBezTo>
                <a:cubicBezTo>
                  <a:pt x="0" y="191"/>
                  <a:pt x="0" y="191"/>
                  <a:pt x="0" y="191"/>
                </a:cubicBezTo>
                <a:cubicBezTo>
                  <a:pt x="30" y="191"/>
                  <a:pt x="43" y="176"/>
                  <a:pt x="43" y="138"/>
                </a:cubicBezTo>
                <a:cubicBezTo>
                  <a:pt x="43" y="110"/>
                  <a:pt x="43" y="110"/>
                  <a:pt x="43" y="110"/>
                </a:cubicBezTo>
                <a:cubicBezTo>
                  <a:pt x="43" y="107"/>
                  <a:pt x="45" y="104"/>
                  <a:pt x="49" y="104"/>
                </a:cubicBezTo>
                <a:cubicBezTo>
                  <a:pt x="49" y="104"/>
                  <a:pt x="49" y="104"/>
                  <a:pt x="49" y="104"/>
                </a:cubicBezTo>
                <a:cubicBezTo>
                  <a:pt x="53" y="104"/>
                  <a:pt x="57" y="101"/>
                  <a:pt x="57" y="96"/>
                </a:cubicBezTo>
                <a:cubicBezTo>
                  <a:pt x="57" y="96"/>
                  <a:pt x="57" y="96"/>
                  <a:pt x="57" y="96"/>
                </a:cubicBezTo>
                <a:cubicBezTo>
                  <a:pt x="57" y="93"/>
                  <a:pt x="57" y="93"/>
                  <a:pt x="57" y="93"/>
                </a:cubicBezTo>
                <a:cubicBezTo>
                  <a:pt x="57" y="88"/>
                  <a:pt x="57" y="88"/>
                  <a:pt x="57" y="88"/>
                </a:cubicBezTo>
                <a:cubicBezTo>
                  <a:pt x="51" y="88"/>
                  <a:pt x="51" y="88"/>
                  <a:pt x="51" y="88"/>
                </a:cubicBezTo>
                <a:cubicBezTo>
                  <a:pt x="50" y="88"/>
                  <a:pt x="50" y="88"/>
                  <a:pt x="50" y="88"/>
                </a:cubicBezTo>
                <a:cubicBezTo>
                  <a:pt x="46" y="88"/>
                  <a:pt x="43" y="85"/>
                  <a:pt x="43" y="81"/>
                </a:cubicBezTo>
                <a:cubicBezTo>
                  <a:pt x="43" y="53"/>
                  <a:pt x="43" y="53"/>
                  <a:pt x="43" y="53"/>
                </a:cubicBezTo>
                <a:cubicBezTo>
                  <a:pt x="43" y="15"/>
                  <a:pt x="30" y="0"/>
                  <a:pt x="0" y="0"/>
                </a:cubicBezTo>
              </a:path>
            </a:pathLst>
          </a:custGeom>
          <a:solidFill>
            <a:srgbClr val="FF9933"/>
          </a:solidFill>
          <a:ln>
            <a:noFill/>
          </a:ln>
        </p:spPr>
        <p:txBody>
          <a:bodyPr vert="horz" wrap="square" lIns="91440" tIns="45720" rIns="91440" bIns="45720" numCol="1" anchor="t" anchorCtr="0" compatLnSpc="1">
            <a:prstTxWarp prst="textNoShape">
              <a:avLst/>
            </a:prstTxWarp>
          </a:bodyPr>
          <a:lstStyle/>
          <a:p>
            <a:pPr marL="0" marR="0" lvl="0" indent="0" defTabSz="839876" eaLnBrk="1" fontAlgn="auto" latinLnBrk="0" hangingPunct="1">
              <a:lnSpc>
                <a:spcPct val="100000"/>
              </a:lnSpc>
              <a:spcBef>
                <a:spcPts val="0"/>
              </a:spcBef>
              <a:spcAft>
                <a:spcPts val="0"/>
              </a:spcAft>
              <a:buClrTx/>
              <a:buSzTx/>
              <a:buFontTx/>
              <a:buNone/>
              <a:tabLst/>
              <a:defRPr/>
            </a:pPr>
            <a:endParaRPr kumimoji="0" lang="fr-FR" sz="1700" b="0" i="0" u="none" strike="noStrike" kern="0" cap="none" spc="0" normalizeH="0" baseline="0" noProof="0">
              <a:ln>
                <a:noFill/>
              </a:ln>
              <a:solidFill>
                <a:schemeClr val="tx1">
                  <a:lumMod val="65000"/>
                  <a:lumOff val="35000"/>
                </a:schemeClr>
              </a:solidFill>
              <a:effectLst/>
              <a:uLnTx/>
              <a:uFillTx/>
              <a:latin typeface="Calibri" panose="020F0502020204030204"/>
              <a:cs typeface="+mn-cs"/>
            </a:endParaRPr>
          </a:p>
        </p:txBody>
      </p:sp>
      <p:sp>
        <p:nvSpPr>
          <p:cNvPr id="63" name="Crochet fermant"/>
          <p:cNvSpPr>
            <a:spLocks noChangeAspect="1"/>
          </p:cNvSpPr>
          <p:nvPr/>
        </p:nvSpPr>
        <p:spPr bwMode="auto">
          <a:xfrm>
            <a:off x="8332302" y="4677980"/>
            <a:ext cx="200301" cy="1304921"/>
          </a:xfrm>
          <a:custGeom>
            <a:avLst/>
            <a:gdLst>
              <a:gd name="T0" fmla="*/ 0 w 57"/>
              <a:gd name="T1" fmla="*/ 0 h 191"/>
              <a:gd name="T2" fmla="*/ 0 w 57"/>
              <a:gd name="T3" fmla="*/ 15 h 191"/>
              <a:gd name="T4" fmla="*/ 27 w 57"/>
              <a:gd name="T5" fmla="*/ 47 h 191"/>
              <a:gd name="T6" fmla="*/ 27 w 57"/>
              <a:gd name="T7" fmla="*/ 79 h 191"/>
              <a:gd name="T8" fmla="*/ 37 w 57"/>
              <a:gd name="T9" fmla="*/ 96 h 191"/>
              <a:gd name="T10" fmla="*/ 27 w 57"/>
              <a:gd name="T11" fmla="*/ 112 h 191"/>
              <a:gd name="T12" fmla="*/ 27 w 57"/>
              <a:gd name="T13" fmla="*/ 145 h 191"/>
              <a:gd name="T14" fmla="*/ 0 w 57"/>
              <a:gd name="T15" fmla="*/ 177 h 191"/>
              <a:gd name="T16" fmla="*/ 0 w 57"/>
              <a:gd name="T17" fmla="*/ 191 h 191"/>
              <a:gd name="T18" fmla="*/ 43 w 57"/>
              <a:gd name="T19" fmla="*/ 138 h 191"/>
              <a:gd name="T20" fmla="*/ 43 w 57"/>
              <a:gd name="T21" fmla="*/ 110 h 191"/>
              <a:gd name="T22" fmla="*/ 49 w 57"/>
              <a:gd name="T23" fmla="*/ 104 h 191"/>
              <a:gd name="T24" fmla="*/ 49 w 57"/>
              <a:gd name="T25" fmla="*/ 104 h 191"/>
              <a:gd name="T26" fmla="*/ 57 w 57"/>
              <a:gd name="T27" fmla="*/ 96 h 191"/>
              <a:gd name="T28" fmla="*/ 57 w 57"/>
              <a:gd name="T29" fmla="*/ 96 h 191"/>
              <a:gd name="T30" fmla="*/ 57 w 57"/>
              <a:gd name="T31" fmla="*/ 93 h 191"/>
              <a:gd name="T32" fmla="*/ 57 w 57"/>
              <a:gd name="T33" fmla="*/ 88 h 191"/>
              <a:gd name="T34" fmla="*/ 51 w 57"/>
              <a:gd name="T35" fmla="*/ 88 h 191"/>
              <a:gd name="T36" fmla="*/ 50 w 57"/>
              <a:gd name="T37" fmla="*/ 88 h 191"/>
              <a:gd name="T38" fmla="*/ 43 w 57"/>
              <a:gd name="T39" fmla="*/ 81 h 191"/>
              <a:gd name="T40" fmla="*/ 43 w 57"/>
              <a:gd name="T41" fmla="*/ 53 h 191"/>
              <a:gd name="T42" fmla="*/ 0 w 57"/>
              <a:gd name="T4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191">
                <a:moveTo>
                  <a:pt x="0" y="0"/>
                </a:moveTo>
                <a:cubicBezTo>
                  <a:pt x="0" y="15"/>
                  <a:pt x="0" y="15"/>
                  <a:pt x="0" y="15"/>
                </a:cubicBezTo>
                <a:cubicBezTo>
                  <a:pt x="17" y="15"/>
                  <a:pt x="27" y="24"/>
                  <a:pt x="27" y="47"/>
                </a:cubicBezTo>
                <a:cubicBezTo>
                  <a:pt x="27" y="79"/>
                  <a:pt x="27" y="79"/>
                  <a:pt x="27" y="79"/>
                </a:cubicBezTo>
                <a:cubicBezTo>
                  <a:pt x="27" y="87"/>
                  <a:pt x="31" y="94"/>
                  <a:pt x="37" y="96"/>
                </a:cubicBezTo>
                <a:cubicBezTo>
                  <a:pt x="31" y="98"/>
                  <a:pt x="27" y="105"/>
                  <a:pt x="27" y="112"/>
                </a:cubicBezTo>
                <a:cubicBezTo>
                  <a:pt x="27" y="145"/>
                  <a:pt x="27" y="145"/>
                  <a:pt x="27" y="145"/>
                </a:cubicBezTo>
                <a:cubicBezTo>
                  <a:pt x="27" y="167"/>
                  <a:pt x="17" y="177"/>
                  <a:pt x="0" y="177"/>
                </a:cubicBezTo>
                <a:cubicBezTo>
                  <a:pt x="0" y="191"/>
                  <a:pt x="0" y="191"/>
                  <a:pt x="0" y="191"/>
                </a:cubicBezTo>
                <a:cubicBezTo>
                  <a:pt x="30" y="191"/>
                  <a:pt x="43" y="176"/>
                  <a:pt x="43" y="138"/>
                </a:cubicBezTo>
                <a:cubicBezTo>
                  <a:pt x="43" y="110"/>
                  <a:pt x="43" y="110"/>
                  <a:pt x="43" y="110"/>
                </a:cubicBezTo>
                <a:cubicBezTo>
                  <a:pt x="43" y="107"/>
                  <a:pt x="45" y="104"/>
                  <a:pt x="49" y="104"/>
                </a:cubicBezTo>
                <a:cubicBezTo>
                  <a:pt x="49" y="104"/>
                  <a:pt x="49" y="104"/>
                  <a:pt x="49" y="104"/>
                </a:cubicBezTo>
                <a:cubicBezTo>
                  <a:pt x="53" y="104"/>
                  <a:pt x="57" y="101"/>
                  <a:pt x="57" y="96"/>
                </a:cubicBezTo>
                <a:cubicBezTo>
                  <a:pt x="57" y="96"/>
                  <a:pt x="57" y="96"/>
                  <a:pt x="57" y="96"/>
                </a:cubicBezTo>
                <a:cubicBezTo>
                  <a:pt x="57" y="93"/>
                  <a:pt x="57" y="93"/>
                  <a:pt x="57" y="93"/>
                </a:cubicBezTo>
                <a:cubicBezTo>
                  <a:pt x="57" y="88"/>
                  <a:pt x="57" y="88"/>
                  <a:pt x="57" y="88"/>
                </a:cubicBezTo>
                <a:cubicBezTo>
                  <a:pt x="51" y="88"/>
                  <a:pt x="51" y="88"/>
                  <a:pt x="51" y="88"/>
                </a:cubicBezTo>
                <a:cubicBezTo>
                  <a:pt x="50" y="88"/>
                  <a:pt x="50" y="88"/>
                  <a:pt x="50" y="88"/>
                </a:cubicBezTo>
                <a:cubicBezTo>
                  <a:pt x="46" y="88"/>
                  <a:pt x="43" y="85"/>
                  <a:pt x="43" y="81"/>
                </a:cubicBezTo>
                <a:cubicBezTo>
                  <a:pt x="43" y="53"/>
                  <a:pt x="43" y="53"/>
                  <a:pt x="43" y="53"/>
                </a:cubicBezTo>
                <a:cubicBezTo>
                  <a:pt x="43" y="15"/>
                  <a:pt x="30" y="0"/>
                  <a:pt x="0" y="0"/>
                </a:cubicBezTo>
              </a:path>
            </a:pathLst>
          </a:custGeom>
          <a:solidFill>
            <a:srgbClr val="FF9933"/>
          </a:solidFill>
          <a:ln>
            <a:noFill/>
          </a:ln>
        </p:spPr>
        <p:txBody>
          <a:bodyPr vert="horz" wrap="square" lIns="91440" tIns="45720" rIns="91440" bIns="45720" numCol="1" anchor="t" anchorCtr="0" compatLnSpc="1">
            <a:prstTxWarp prst="textNoShape">
              <a:avLst/>
            </a:prstTxWarp>
          </a:bodyPr>
          <a:lstStyle/>
          <a:p>
            <a:pPr marL="0" marR="0" lvl="0" indent="0" defTabSz="839876" eaLnBrk="1" fontAlgn="auto" latinLnBrk="0" hangingPunct="1">
              <a:lnSpc>
                <a:spcPct val="100000"/>
              </a:lnSpc>
              <a:spcBef>
                <a:spcPts val="0"/>
              </a:spcBef>
              <a:spcAft>
                <a:spcPts val="0"/>
              </a:spcAft>
              <a:buClrTx/>
              <a:buSzTx/>
              <a:buFontTx/>
              <a:buNone/>
              <a:tabLst/>
              <a:defRPr/>
            </a:pPr>
            <a:endParaRPr kumimoji="0" lang="fr-FR" sz="1700" b="0" i="0" u="none" strike="noStrike" kern="0" cap="none" spc="0" normalizeH="0" baseline="0" noProof="0">
              <a:ln>
                <a:noFill/>
              </a:ln>
              <a:solidFill>
                <a:schemeClr val="tx1">
                  <a:lumMod val="65000"/>
                  <a:lumOff val="35000"/>
                </a:schemeClr>
              </a:solidFill>
              <a:effectLst/>
              <a:uLnTx/>
              <a:uFillTx/>
              <a:latin typeface="Calibri" panose="020F0502020204030204"/>
              <a:cs typeface="+mn-cs"/>
            </a:endParaRPr>
          </a:p>
        </p:txBody>
      </p:sp>
    </p:spTree>
    <p:extLst>
      <p:ext uri="{BB962C8B-B14F-4D97-AF65-F5344CB8AC3E}">
        <p14:creationId xmlns:p14="http://schemas.microsoft.com/office/powerpoint/2010/main" val="24453008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209259"/>
            <a:ext cx="7729800" cy="760864"/>
          </a:xfrm>
          <a:prstGeom prst="rect">
            <a:avLst/>
          </a:prstGeom>
          <a:noFill/>
          <a:ln w="9525">
            <a:noFill/>
            <a:miter lim="800000"/>
            <a:headEnd/>
            <a:tailEnd/>
          </a:ln>
        </p:spPr>
        <p:txBody>
          <a:bodyPr wrap="square" lIns="82945" tIns="41473" rIns="82945" bIns="41473" anchor="ctr">
            <a:spAutoFit/>
          </a:bodyPr>
          <a:lstStyle/>
          <a:p>
            <a:r>
              <a:rPr lang="fr-FR" sz="2400" dirty="0">
                <a:solidFill>
                  <a:schemeClr val="tx1">
                    <a:lumMod val="65000"/>
                    <a:lumOff val="35000"/>
                  </a:schemeClr>
                </a:solidFill>
                <a:latin typeface="+mn-lt"/>
              </a:rPr>
              <a:t>Introduction au cadre cohérence – cohésion</a:t>
            </a:r>
          </a:p>
          <a:p>
            <a:r>
              <a:rPr lang="fr-FR" sz="2000" i="1" dirty="0">
                <a:solidFill>
                  <a:schemeClr val="tx1">
                    <a:lumMod val="65000"/>
                    <a:lumOff val="35000"/>
                  </a:schemeClr>
                </a:solidFill>
              </a:rPr>
              <a:t>Zoom sur la carte ego / </a:t>
            </a:r>
            <a:r>
              <a:rPr lang="fr-FR" sz="2000" i="1" dirty="0" err="1">
                <a:solidFill>
                  <a:schemeClr val="tx1">
                    <a:lumMod val="65000"/>
                    <a:lumOff val="35000"/>
                  </a:schemeClr>
                </a:solidFill>
              </a:rPr>
              <a:t>eco</a:t>
            </a:r>
            <a:r>
              <a:rPr lang="fr-FR" sz="2000" i="1" dirty="0">
                <a:solidFill>
                  <a:schemeClr val="tx1">
                    <a:lumMod val="65000"/>
                    <a:lumOff val="35000"/>
                  </a:schemeClr>
                </a:solidFill>
              </a:rPr>
              <a:t> (2/6)</a:t>
            </a: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12</a:t>
            </a:fld>
            <a:endParaRPr lang="fr-FR" sz="1400" dirty="0">
              <a:latin typeface="Calibri" pitchFamily="34" charset="0"/>
              <a:cs typeface="Arial" pitchFamily="34" charset="0"/>
            </a:endParaRPr>
          </a:p>
        </p:txBody>
      </p:sp>
      <p:pic>
        <p:nvPicPr>
          <p:cNvPr id="30" name="Picture 11" descr="Unite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31" t="5553" r="3194" b="27513"/>
          <a:stretch/>
        </p:blipFill>
        <p:spPr>
          <a:xfrm>
            <a:off x="305121" y="1996053"/>
            <a:ext cx="4095750" cy="30127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 name="Picture 12" descr="Multiplicite1"/>
          <p:cNvPicPr preferRelativeResize="0">
            <a:picLocks noChangeArrowheads="1"/>
          </p:cNvPicPr>
          <p:nvPr/>
        </p:nvPicPr>
        <p:blipFill rotWithShape="1">
          <a:blip r:embed="rId4" cstate="print">
            <a:extLst>
              <a:ext uri="{28A0092B-C50C-407E-A947-70E740481C1C}">
                <a14:useLocalDpi xmlns:a14="http://schemas.microsoft.com/office/drawing/2010/main" val="0"/>
              </a:ext>
            </a:extLst>
          </a:blip>
          <a:srcRect l="3234" t="5553" r="2934" b="27513"/>
          <a:stretch/>
        </p:blipFill>
        <p:spPr bwMode="auto">
          <a:xfrm>
            <a:off x="4667572" y="1996053"/>
            <a:ext cx="4152900" cy="301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ZoneTexte 31"/>
          <p:cNvSpPr txBox="1"/>
          <p:nvPr/>
        </p:nvSpPr>
        <p:spPr>
          <a:xfrm>
            <a:off x="1780524" y="2298261"/>
            <a:ext cx="1144944" cy="369332"/>
          </a:xfrm>
          <a:prstGeom prst="rect">
            <a:avLst/>
          </a:prstGeom>
          <a:noFill/>
        </p:spPr>
        <p:txBody>
          <a:bodyPr wrap="square" rtlCol="0">
            <a:spAutoFit/>
          </a:bodyPr>
          <a:lstStyle/>
          <a:p>
            <a:pPr algn="ctr"/>
            <a:r>
              <a:rPr lang="fr-FR" sz="1800" b="1" dirty="0">
                <a:solidFill>
                  <a:schemeClr val="bg1"/>
                </a:solidFill>
              </a:rPr>
              <a:t>L’Unité</a:t>
            </a:r>
          </a:p>
        </p:txBody>
      </p:sp>
      <p:sp>
        <p:nvSpPr>
          <p:cNvPr id="33" name="ZoneTexte 32"/>
          <p:cNvSpPr txBox="1"/>
          <p:nvPr/>
        </p:nvSpPr>
        <p:spPr>
          <a:xfrm>
            <a:off x="5862539" y="2298261"/>
            <a:ext cx="1762966" cy="369332"/>
          </a:xfrm>
          <a:prstGeom prst="rect">
            <a:avLst/>
          </a:prstGeom>
          <a:noFill/>
        </p:spPr>
        <p:txBody>
          <a:bodyPr wrap="square" rtlCol="0">
            <a:spAutoFit/>
          </a:bodyPr>
          <a:lstStyle/>
          <a:p>
            <a:pPr algn="ctr"/>
            <a:r>
              <a:rPr lang="fr-FR" sz="1800" b="1" dirty="0">
                <a:solidFill>
                  <a:schemeClr val="bg1"/>
                </a:solidFill>
              </a:rPr>
              <a:t>La Multiplicité</a:t>
            </a:r>
          </a:p>
        </p:txBody>
      </p:sp>
      <p:sp>
        <p:nvSpPr>
          <p:cNvPr id="34" name="ZoneTexte 33"/>
          <p:cNvSpPr txBox="1"/>
          <p:nvPr/>
        </p:nvSpPr>
        <p:spPr>
          <a:xfrm>
            <a:off x="305121" y="5283205"/>
            <a:ext cx="409575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fr-FR"/>
            </a:defPPr>
            <a:lvl1pPr lvl="0" algn="just">
              <a:spcBef>
                <a:spcPts val="600"/>
              </a:spcBef>
              <a:spcAft>
                <a:spcPts val="600"/>
              </a:spcAft>
              <a:tabLst>
                <a:tab pos="457200" algn="l"/>
              </a:tabLst>
              <a:defRPr sz="1400">
                <a:solidFill>
                  <a:schemeClr val="tx1">
                    <a:lumMod val="65000"/>
                    <a:lumOff val="35000"/>
                  </a:schemeClr>
                </a:solidFill>
              </a:defRPr>
            </a:lvl1pPr>
          </a:lstStyle>
          <a:p>
            <a:r>
              <a:rPr lang="fr-FR" dirty="0"/>
              <a:t>C’est ce qui fait que nous voyons un ensemble comme une seule chose, par exemple une classe. Quel que soit le nombre d’élèves qui la composent, on en parle comme s’il s’agissait d’un ensemble indivisible.</a:t>
            </a:r>
          </a:p>
        </p:txBody>
      </p:sp>
      <p:sp>
        <p:nvSpPr>
          <p:cNvPr id="35" name="ZoneTexte 34"/>
          <p:cNvSpPr txBox="1"/>
          <p:nvPr/>
        </p:nvSpPr>
        <p:spPr>
          <a:xfrm>
            <a:off x="4696147" y="5283205"/>
            <a:ext cx="409575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fr-FR"/>
            </a:defPPr>
            <a:lvl1pPr lvl="0" algn="just">
              <a:spcBef>
                <a:spcPts val="600"/>
              </a:spcBef>
              <a:spcAft>
                <a:spcPts val="600"/>
              </a:spcAft>
              <a:tabLst>
                <a:tab pos="457200" algn="l"/>
              </a:tabLst>
              <a:defRPr sz="1400">
                <a:solidFill>
                  <a:schemeClr val="tx1">
                    <a:lumMod val="65000"/>
                    <a:lumOff val="35000"/>
                  </a:schemeClr>
                </a:solidFill>
              </a:defRPr>
            </a:lvl1pPr>
          </a:lstStyle>
          <a:p>
            <a:r>
              <a:rPr lang="fr-FR" dirty="0">
                <a:solidFill>
                  <a:srgbClr val="C00000"/>
                </a:solidFill>
              </a:rPr>
              <a:t>C’est ce qui fait que nous décomposons une chose en ses multiples éléments. Il n’y a pas une classe, mais toutes sortes d’élèves différents.</a:t>
            </a:r>
          </a:p>
        </p:txBody>
      </p:sp>
      <p:sp>
        <p:nvSpPr>
          <p:cNvPr id="36" name="Rectangle 35"/>
          <p:cNvSpPr/>
          <p:nvPr/>
        </p:nvSpPr>
        <p:spPr>
          <a:xfrm>
            <a:off x="711744" y="1249596"/>
            <a:ext cx="7776000" cy="400110"/>
          </a:xfrm>
          <a:prstGeom prst="rect">
            <a:avLst/>
          </a:prstGeom>
        </p:spPr>
        <p:txBody>
          <a:bodyPr wrap="square">
            <a:spAutoFit/>
          </a:bodyPr>
          <a:lstStyle/>
          <a:p>
            <a:pPr marL="0" indent="0" algn="just">
              <a:spcBef>
                <a:spcPts val="600"/>
              </a:spcBef>
              <a:spcAft>
                <a:spcPts val="600"/>
              </a:spcAft>
              <a:buNone/>
            </a:pPr>
            <a:r>
              <a:rPr lang="fr-FR" sz="2000" b="1" dirty="0">
                <a:solidFill>
                  <a:schemeClr val="tx1">
                    <a:lumMod val="65000"/>
                    <a:lumOff val="35000"/>
                  </a:schemeClr>
                </a:solidFill>
              </a:rPr>
              <a:t>Le un versus le multiple</a:t>
            </a:r>
            <a:endParaRPr lang="fr-FR"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29201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209259"/>
            <a:ext cx="7729800" cy="760864"/>
          </a:xfrm>
          <a:prstGeom prst="rect">
            <a:avLst/>
          </a:prstGeom>
          <a:noFill/>
          <a:ln w="9525">
            <a:noFill/>
            <a:miter lim="800000"/>
            <a:headEnd/>
            <a:tailEnd/>
          </a:ln>
        </p:spPr>
        <p:txBody>
          <a:bodyPr wrap="square" lIns="82945" tIns="41473" rIns="82945" bIns="41473" anchor="ctr">
            <a:spAutoFit/>
          </a:bodyPr>
          <a:lstStyle/>
          <a:p>
            <a:r>
              <a:rPr lang="fr-FR" sz="2400" dirty="0">
                <a:solidFill>
                  <a:schemeClr val="tx1">
                    <a:lumMod val="65000"/>
                    <a:lumOff val="35000"/>
                  </a:schemeClr>
                </a:solidFill>
                <a:latin typeface="+mn-lt"/>
              </a:rPr>
              <a:t>Introduction au cadre cohérence – cohésion</a:t>
            </a:r>
          </a:p>
          <a:p>
            <a:r>
              <a:rPr lang="fr-FR" sz="2000" i="1" dirty="0">
                <a:solidFill>
                  <a:schemeClr val="tx1">
                    <a:lumMod val="65000"/>
                    <a:lumOff val="35000"/>
                  </a:schemeClr>
                </a:solidFill>
              </a:rPr>
              <a:t>Zoom sur la carte ego / </a:t>
            </a:r>
            <a:r>
              <a:rPr lang="fr-FR" sz="2000" i="1" dirty="0" err="1">
                <a:solidFill>
                  <a:schemeClr val="tx1">
                    <a:lumMod val="65000"/>
                    <a:lumOff val="35000"/>
                  </a:schemeClr>
                </a:solidFill>
              </a:rPr>
              <a:t>eco</a:t>
            </a:r>
            <a:r>
              <a:rPr lang="fr-FR" sz="2000" i="1" dirty="0">
                <a:solidFill>
                  <a:schemeClr val="tx1">
                    <a:lumMod val="65000"/>
                    <a:lumOff val="35000"/>
                  </a:schemeClr>
                </a:solidFill>
              </a:rPr>
              <a:t> (3/6)</a:t>
            </a: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13</a:t>
            </a:fld>
            <a:endParaRPr lang="fr-FR" sz="1400" dirty="0">
              <a:latin typeface="Calibri" pitchFamily="34" charset="0"/>
              <a:cs typeface="Arial" pitchFamily="34" charset="0"/>
            </a:endParaRPr>
          </a:p>
        </p:txBody>
      </p:sp>
      <p:sp>
        <p:nvSpPr>
          <p:cNvPr id="6" name="Text Box 19"/>
          <p:cNvSpPr txBox="1">
            <a:spLocks noChangeArrowheads="1"/>
          </p:cNvSpPr>
          <p:nvPr/>
        </p:nvSpPr>
        <p:spPr bwMode="auto">
          <a:xfrm>
            <a:off x="2075621" y="3121102"/>
            <a:ext cx="2032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endParaRPr lang="fr-FR" sz="3200" dirty="0">
              <a:solidFill>
                <a:schemeClr val="tx1">
                  <a:lumMod val="75000"/>
                  <a:lumOff val="25000"/>
                </a:schemeClr>
              </a:solidFill>
              <a:latin typeface="+mn-lt"/>
            </a:endParaRPr>
          </a:p>
        </p:txBody>
      </p:sp>
      <p:sp>
        <p:nvSpPr>
          <p:cNvPr id="7" name="ZoneTexte 31"/>
          <p:cNvSpPr txBox="1">
            <a:spLocks noChangeArrowheads="1"/>
          </p:cNvSpPr>
          <p:nvPr/>
        </p:nvSpPr>
        <p:spPr bwMode="auto">
          <a:xfrm>
            <a:off x="684725" y="2972319"/>
            <a:ext cx="18080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l" eaLnBrk="1" hangingPunct="1"/>
            <a:r>
              <a:rPr lang="fr-FR" sz="1200" dirty="0">
                <a:solidFill>
                  <a:schemeClr val="tx1">
                    <a:lumMod val="75000"/>
                    <a:lumOff val="25000"/>
                  </a:schemeClr>
                </a:solidFill>
                <a:latin typeface="+mn-lt"/>
              </a:rPr>
              <a:t>. Le collectif</a:t>
            </a:r>
          </a:p>
        </p:txBody>
      </p:sp>
      <p:sp>
        <p:nvSpPr>
          <p:cNvPr id="8" name="ZoneTexte 35"/>
          <p:cNvSpPr txBox="1">
            <a:spLocks noChangeArrowheads="1"/>
          </p:cNvSpPr>
          <p:nvPr/>
        </p:nvSpPr>
        <p:spPr bwMode="auto">
          <a:xfrm>
            <a:off x="684726" y="2590471"/>
            <a:ext cx="28527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l" eaLnBrk="1" hangingPunct="1"/>
            <a:r>
              <a:rPr lang="fr-FR" sz="1200" dirty="0">
                <a:solidFill>
                  <a:schemeClr val="tx1">
                    <a:lumMod val="75000"/>
                    <a:lumOff val="25000"/>
                  </a:schemeClr>
                </a:solidFill>
                <a:latin typeface="+mn-lt"/>
              </a:rPr>
              <a:t>. La fermeture sur le dedans</a:t>
            </a:r>
          </a:p>
        </p:txBody>
      </p:sp>
      <p:sp>
        <p:nvSpPr>
          <p:cNvPr id="9" name="ZoneTexte 30"/>
          <p:cNvSpPr txBox="1">
            <a:spLocks noChangeArrowheads="1"/>
          </p:cNvSpPr>
          <p:nvPr/>
        </p:nvSpPr>
        <p:spPr bwMode="auto">
          <a:xfrm>
            <a:off x="684725" y="3163244"/>
            <a:ext cx="18080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l" eaLnBrk="1" hangingPunct="1"/>
            <a:r>
              <a:rPr lang="fr-FR" sz="1200" dirty="0">
                <a:solidFill>
                  <a:schemeClr val="tx1">
                    <a:lumMod val="75000"/>
                    <a:lumOff val="25000"/>
                  </a:schemeClr>
                </a:solidFill>
                <a:latin typeface="+mn-lt"/>
              </a:rPr>
              <a:t>. La cohésion</a:t>
            </a:r>
          </a:p>
        </p:txBody>
      </p:sp>
      <p:sp>
        <p:nvSpPr>
          <p:cNvPr id="10" name="ZoneTexte 29"/>
          <p:cNvSpPr txBox="1">
            <a:spLocks noChangeArrowheads="1"/>
          </p:cNvSpPr>
          <p:nvPr/>
        </p:nvSpPr>
        <p:spPr bwMode="auto">
          <a:xfrm>
            <a:off x="463570" y="2227093"/>
            <a:ext cx="15287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fr-FR" sz="1400" b="1" dirty="0">
                <a:solidFill>
                  <a:schemeClr val="tx1">
                    <a:lumMod val="75000"/>
                    <a:lumOff val="25000"/>
                  </a:schemeClr>
                </a:solidFill>
                <a:latin typeface="+mj-lt"/>
                <a:ea typeface="+mn-ea"/>
                <a:cs typeface="Arial" charset="0"/>
              </a:rPr>
              <a:t>« L</a:t>
            </a:r>
            <a:r>
              <a:rPr lang="ja-JP" altLang="fr-FR" sz="1400" b="1" dirty="0">
                <a:solidFill>
                  <a:schemeClr val="tx1">
                    <a:lumMod val="75000"/>
                    <a:lumOff val="25000"/>
                  </a:schemeClr>
                </a:solidFill>
                <a:latin typeface="+mj-lt"/>
                <a:ea typeface="+mn-ea"/>
                <a:cs typeface="Arial" charset="0"/>
              </a:rPr>
              <a:t>’</a:t>
            </a:r>
            <a:r>
              <a:rPr lang="fr-FR" altLang="ja-JP" sz="1400" b="1" dirty="0">
                <a:solidFill>
                  <a:schemeClr val="tx1">
                    <a:lumMod val="75000"/>
                    <a:lumOff val="25000"/>
                  </a:schemeClr>
                </a:solidFill>
                <a:latin typeface="+mj-lt"/>
                <a:ea typeface="+mn-ea"/>
                <a:cs typeface="Arial" charset="0"/>
              </a:rPr>
              <a:t>un »</a:t>
            </a:r>
            <a:endParaRPr lang="fr-FR" sz="1400" b="1" dirty="0">
              <a:solidFill>
                <a:schemeClr val="tx1">
                  <a:lumMod val="75000"/>
                  <a:lumOff val="25000"/>
                </a:schemeClr>
              </a:solidFill>
              <a:latin typeface="+mj-lt"/>
              <a:ea typeface="+mn-ea"/>
              <a:cs typeface="Arial" charset="0"/>
            </a:endParaRPr>
          </a:p>
        </p:txBody>
      </p:sp>
      <p:sp>
        <p:nvSpPr>
          <p:cNvPr id="11" name="ZoneTexte 29"/>
          <p:cNvSpPr txBox="1">
            <a:spLocks noChangeArrowheads="1"/>
          </p:cNvSpPr>
          <p:nvPr/>
        </p:nvSpPr>
        <p:spPr bwMode="auto">
          <a:xfrm>
            <a:off x="1730507" y="4253127"/>
            <a:ext cx="221081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fr-FR" sz="1400" b="1" dirty="0">
                <a:solidFill>
                  <a:schemeClr val="tx1">
                    <a:lumMod val="75000"/>
                    <a:lumOff val="25000"/>
                  </a:schemeClr>
                </a:solidFill>
                <a:latin typeface="+mj-lt"/>
                <a:ea typeface="+mn-ea"/>
                <a:cs typeface="Arial" charset="0"/>
              </a:rPr>
              <a:t>« Le multiple »</a:t>
            </a:r>
          </a:p>
        </p:txBody>
      </p:sp>
      <p:sp>
        <p:nvSpPr>
          <p:cNvPr id="12" name="ZoneTexte 30"/>
          <p:cNvSpPr txBox="1">
            <a:spLocks noChangeArrowheads="1"/>
          </p:cNvSpPr>
          <p:nvPr/>
        </p:nvSpPr>
        <p:spPr bwMode="auto">
          <a:xfrm>
            <a:off x="1655953" y="5317537"/>
            <a:ext cx="15287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l" eaLnBrk="1" hangingPunct="1"/>
            <a:r>
              <a:rPr lang="fr-FR" sz="1200" dirty="0">
                <a:solidFill>
                  <a:schemeClr val="tx1">
                    <a:lumMod val="75000"/>
                    <a:lumOff val="25000"/>
                  </a:schemeClr>
                </a:solidFill>
                <a:latin typeface="+mn-lt"/>
              </a:rPr>
              <a:t>. L’adaptation </a:t>
            </a:r>
          </a:p>
        </p:txBody>
      </p:sp>
      <p:sp>
        <p:nvSpPr>
          <p:cNvPr id="13" name="ZoneTexte 31"/>
          <p:cNvSpPr txBox="1">
            <a:spLocks noChangeArrowheads="1"/>
          </p:cNvSpPr>
          <p:nvPr/>
        </p:nvSpPr>
        <p:spPr bwMode="auto">
          <a:xfrm>
            <a:off x="1655953" y="5148639"/>
            <a:ext cx="15287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l" eaLnBrk="1" hangingPunct="1"/>
            <a:r>
              <a:rPr lang="fr-FR" sz="1200" dirty="0">
                <a:solidFill>
                  <a:schemeClr val="tx1">
                    <a:lumMod val="75000"/>
                    <a:lumOff val="25000"/>
                  </a:schemeClr>
                </a:solidFill>
                <a:latin typeface="+mn-lt"/>
              </a:rPr>
              <a:t>. L’individuel</a:t>
            </a:r>
          </a:p>
        </p:txBody>
      </p:sp>
      <p:sp>
        <p:nvSpPr>
          <p:cNvPr id="14" name="ZoneTexte 35"/>
          <p:cNvSpPr txBox="1">
            <a:spLocks noChangeArrowheads="1"/>
          </p:cNvSpPr>
          <p:nvPr/>
        </p:nvSpPr>
        <p:spPr bwMode="auto">
          <a:xfrm>
            <a:off x="1655954" y="4810843"/>
            <a:ext cx="24119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l" eaLnBrk="1" hangingPunct="1"/>
            <a:r>
              <a:rPr lang="fr-FR" sz="1200" dirty="0">
                <a:solidFill>
                  <a:schemeClr val="tx1">
                    <a:lumMod val="75000"/>
                    <a:lumOff val="25000"/>
                  </a:schemeClr>
                </a:solidFill>
                <a:latin typeface="+mn-lt"/>
              </a:rPr>
              <a:t>. L’ouverture sur le dehors</a:t>
            </a:r>
          </a:p>
        </p:txBody>
      </p:sp>
      <p:sp>
        <p:nvSpPr>
          <p:cNvPr id="15" name="ZoneTexte 31"/>
          <p:cNvSpPr txBox="1">
            <a:spLocks noChangeArrowheads="1"/>
          </p:cNvSpPr>
          <p:nvPr/>
        </p:nvSpPr>
        <p:spPr bwMode="auto">
          <a:xfrm>
            <a:off x="684725" y="2781395"/>
            <a:ext cx="26151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l" eaLnBrk="1" hangingPunct="1"/>
            <a:r>
              <a:rPr lang="fr-FR" sz="1200" dirty="0">
                <a:solidFill>
                  <a:schemeClr val="tx1">
                    <a:lumMod val="75000"/>
                    <a:lumOff val="25000"/>
                  </a:schemeClr>
                </a:solidFill>
                <a:latin typeface="+mn-lt"/>
              </a:rPr>
              <a:t>. L’ unité d’action</a:t>
            </a:r>
          </a:p>
        </p:txBody>
      </p:sp>
      <p:sp>
        <p:nvSpPr>
          <p:cNvPr id="16" name="ZoneTexte 31"/>
          <p:cNvSpPr txBox="1">
            <a:spLocks noChangeArrowheads="1"/>
          </p:cNvSpPr>
          <p:nvPr/>
        </p:nvSpPr>
        <p:spPr bwMode="auto">
          <a:xfrm>
            <a:off x="1655954" y="4979741"/>
            <a:ext cx="24119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l" eaLnBrk="1" hangingPunct="1"/>
            <a:r>
              <a:rPr lang="fr-FR" sz="1200" dirty="0">
                <a:solidFill>
                  <a:schemeClr val="tx1">
                    <a:lumMod val="75000"/>
                    <a:lumOff val="25000"/>
                  </a:schemeClr>
                </a:solidFill>
                <a:latin typeface="+mn-lt"/>
              </a:rPr>
              <a:t>. La variété des réactions</a:t>
            </a:r>
          </a:p>
        </p:txBody>
      </p:sp>
      <p:sp>
        <p:nvSpPr>
          <p:cNvPr id="17" name="AutoShape 2"/>
          <p:cNvSpPr>
            <a:spLocks noChangeArrowheads="1"/>
          </p:cNvSpPr>
          <p:nvPr/>
        </p:nvSpPr>
        <p:spPr bwMode="auto">
          <a:xfrm>
            <a:off x="584092" y="4638320"/>
            <a:ext cx="2010239" cy="111932"/>
          </a:xfrm>
          <a:prstGeom prst="rightArrow">
            <a:avLst>
              <a:gd name="adj1" fmla="val 56722"/>
              <a:gd name="adj2" fmla="val 171788"/>
            </a:avLst>
          </a:prstGeom>
          <a:solidFill>
            <a:srgbClr val="FF6600"/>
          </a:solidFill>
          <a:ln w="9525">
            <a:noFill/>
            <a:miter lim="800000"/>
            <a:headEnd/>
            <a:tailEnd/>
          </a:ln>
          <a:effectLst/>
        </p:spPr>
        <p:txBody>
          <a:bodyPr wrap="none" anchor="ctr"/>
          <a:lstStyle/>
          <a:p>
            <a:endParaRPr lang="fr-FR" sz="1600" dirty="0">
              <a:solidFill>
                <a:schemeClr val="tx1">
                  <a:lumMod val="75000"/>
                  <a:lumOff val="25000"/>
                </a:schemeClr>
              </a:solidFill>
              <a:effectLst>
                <a:outerShdw blurRad="38100" dist="38100" dir="2700000" algn="tl">
                  <a:srgbClr val="000000">
                    <a:alpha val="43137"/>
                  </a:srgbClr>
                </a:outerShdw>
              </a:effectLst>
              <a:latin typeface="+mn-lt"/>
            </a:endParaRPr>
          </a:p>
        </p:txBody>
      </p:sp>
      <p:sp>
        <p:nvSpPr>
          <p:cNvPr id="18" name="AutoShape 2"/>
          <p:cNvSpPr>
            <a:spLocks noChangeArrowheads="1"/>
          </p:cNvSpPr>
          <p:nvPr/>
        </p:nvSpPr>
        <p:spPr bwMode="auto">
          <a:xfrm rot="16200000">
            <a:off x="-446057" y="3595213"/>
            <a:ext cx="2115829" cy="106346"/>
          </a:xfrm>
          <a:prstGeom prst="rightArrow">
            <a:avLst>
              <a:gd name="adj1" fmla="val 56722"/>
              <a:gd name="adj2" fmla="val 171788"/>
            </a:avLst>
          </a:prstGeom>
          <a:solidFill>
            <a:srgbClr val="FF6600"/>
          </a:solidFill>
          <a:ln w="9525">
            <a:noFill/>
            <a:miter lim="800000"/>
            <a:headEnd/>
            <a:tailEnd/>
          </a:ln>
          <a:effectLst/>
        </p:spPr>
        <p:txBody>
          <a:bodyPr wrap="none" anchor="ctr"/>
          <a:lstStyle/>
          <a:p>
            <a:endParaRPr lang="fr-FR" sz="1600" dirty="0">
              <a:solidFill>
                <a:schemeClr val="tx1">
                  <a:lumMod val="75000"/>
                  <a:lumOff val="25000"/>
                </a:schemeClr>
              </a:solidFill>
              <a:effectLst>
                <a:outerShdw blurRad="38100" dist="38100" dir="2700000" algn="tl">
                  <a:srgbClr val="000000">
                    <a:alpha val="43137"/>
                  </a:srgbClr>
                </a:outerShdw>
              </a:effectLst>
              <a:latin typeface="+mn-lt"/>
            </a:endParaRPr>
          </a:p>
        </p:txBody>
      </p:sp>
      <p:sp>
        <p:nvSpPr>
          <p:cNvPr id="19" name="ZoneTexte 30"/>
          <p:cNvSpPr txBox="1">
            <a:spLocks noChangeArrowheads="1"/>
          </p:cNvSpPr>
          <p:nvPr/>
        </p:nvSpPr>
        <p:spPr bwMode="auto">
          <a:xfrm>
            <a:off x="684725" y="3354169"/>
            <a:ext cx="18080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l" eaLnBrk="1" hangingPunct="1"/>
            <a:r>
              <a:rPr lang="fr-FR" sz="1200" dirty="0">
                <a:solidFill>
                  <a:schemeClr val="tx1">
                    <a:lumMod val="75000"/>
                    <a:lumOff val="25000"/>
                  </a:schemeClr>
                </a:solidFill>
                <a:latin typeface="+mn-lt"/>
              </a:rPr>
              <a:t>. … </a:t>
            </a:r>
          </a:p>
        </p:txBody>
      </p:sp>
      <p:sp>
        <p:nvSpPr>
          <p:cNvPr id="20" name="ZoneTexte 30"/>
          <p:cNvSpPr txBox="1">
            <a:spLocks noChangeArrowheads="1"/>
          </p:cNvSpPr>
          <p:nvPr/>
        </p:nvSpPr>
        <p:spPr bwMode="auto">
          <a:xfrm>
            <a:off x="1662138" y="5486434"/>
            <a:ext cx="15287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l" eaLnBrk="1" hangingPunct="1"/>
            <a:r>
              <a:rPr lang="fr-FR" sz="1200" dirty="0">
                <a:solidFill>
                  <a:schemeClr val="tx1">
                    <a:lumMod val="75000"/>
                    <a:lumOff val="25000"/>
                  </a:schemeClr>
                </a:solidFill>
                <a:latin typeface="+mn-lt"/>
              </a:rPr>
              <a:t>. … </a:t>
            </a:r>
          </a:p>
        </p:txBody>
      </p:sp>
      <p:sp>
        <p:nvSpPr>
          <p:cNvPr id="21" name="Espace réservé du texte 2"/>
          <p:cNvSpPr txBox="1">
            <a:spLocks/>
          </p:cNvSpPr>
          <p:nvPr/>
        </p:nvSpPr>
        <p:spPr>
          <a:xfrm>
            <a:off x="545921" y="1766240"/>
            <a:ext cx="3509757" cy="378578"/>
          </a:xfrm>
          <a:prstGeom prst="rect">
            <a:avLst/>
          </a:prstGeom>
        </p:spPr>
        <p:txBody>
          <a:bodyPr anchor="ctr" anchorCtr="0"/>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1600" dirty="0">
                <a:solidFill>
                  <a:schemeClr val="tx1">
                    <a:lumMod val="75000"/>
                    <a:lumOff val="25000"/>
                  </a:schemeClr>
                </a:solidFill>
              </a:rPr>
              <a:t>… Suivant deux grands axes…</a:t>
            </a:r>
          </a:p>
        </p:txBody>
      </p:sp>
      <p:sp>
        <p:nvSpPr>
          <p:cNvPr id="22" name="AutoShape 2"/>
          <p:cNvSpPr>
            <a:spLocks noChangeArrowheads="1"/>
          </p:cNvSpPr>
          <p:nvPr/>
        </p:nvSpPr>
        <p:spPr bwMode="auto">
          <a:xfrm>
            <a:off x="4602418" y="4638320"/>
            <a:ext cx="2010239" cy="111932"/>
          </a:xfrm>
          <a:prstGeom prst="rightArrow">
            <a:avLst>
              <a:gd name="adj1" fmla="val 56722"/>
              <a:gd name="adj2" fmla="val 171788"/>
            </a:avLst>
          </a:prstGeom>
          <a:solidFill>
            <a:srgbClr val="FF6600"/>
          </a:solidFill>
          <a:ln w="9525">
            <a:noFill/>
            <a:miter lim="800000"/>
            <a:headEnd/>
            <a:tailEnd/>
          </a:ln>
          <a:effectLst/>
        </p:spPr>
        <p:txBody>
          <a:bodyPr wrap="none" anchor="ctr"/>
          <a:lstStyle/>
          <a:p>
            <a:endParaRPr lang="fr-FR" sz="1600" dirty="0">
              <a:solidFill>
                <a:schemeClr val="tx1">
                  <a:lumMod val="75000"/>
                  <a:lumOff val="25000"/>
                </a:schemeClr>
              </a:solidFill>
              <a:effectLst>
                <a:outerShdw blurRad="38100" dist="38100" dir="2700000" algn="tl">
                  <a:srgbClr val="000000">
                    <a:alpha val="43137"/>
                  </a:srgbClr>
                </a:outerShdw>
              </a:effectLst>
              <a:latin typeface="+mn-lt"/>
            </a:endParaRPr>
          </a:p>
        </p:txBody>
      </p:sp>
      <p:sp>
        <p:nvSpPr>
          <p:cNvPr id="23" name="AutoShape 2"/>
          <p:cNvSpPr>
            <a:spLocks noChangeArrowheads="1"/>
          </p:cNvSpPr>
          <p:nvPr/>
        </p:nvSpPr>
        <p:spPr bwMode="auto">
          <a:xfrm rot="16200000">
            <a:off x="3572269" y="3595213"/>
            <a:ext cx="2115829" cy="106346"/>
          </a:xfrm>
          <a:prstGeom prst="rightArrow">
            <a:avLst>
              <a:gd name="adj1" fmla="val 56722"/>
              <a:gd name="adj2" fmla="val 171788"/>
            </a:avLst>
          </a:prstGeom>
          <a:solidFill>
            <a:srgbClr val="FF6600"/>
          </a:solidFill>
          <a:ln w="9525">
            <a:noFill/>
            <a:miter lim="800000"/>
            <a:headEnd/>
            <a:tailEnd/>
          </a:ln>
          <a:effectLst/>
        </p:spPr>
        <p:txBody>
          <a:bodyPr wrap="none" anchor="ctr"/>
          <a:lstStyle/>
          <a:p>
            <a:endParaRPr lang="fr-FR" sz="1600" dirty="0">
              <a:solidFill>
                <a:schemeClr val="tx1">
                  <a:lumMod val="75000"/>
                  <a:lumOff val="25000"/>
                </a:schemeClr>
              </a:solidFill>
              <a:effectLst>
                <a:outerShdw blurRad="38100" dist="38100" dir="2700000" algn="tl">
                  <a:srgbClr val="000000">
                    <a:alpha val="43137"/>
                  </a:srgbClr>
                </a:outerShdw>
              </a:effectLst>
              <a:latin typeface="+mn-lt"/>
            </a:endParaRPr>
          </a:p>
        </p:txBody>
      </p:sp>
      <p:sp>
        <p:nvSpPr>
          <p:cNvPr id="24" name="Espace réservé du texte 2"/>
          <p:cNvSpPr txBox="1">
            <a:spLocks/>
          </p:cNvSpPr>
          <p:nvPr/>
        </p:nvSpPr>
        <p:spPr>
          <a:xfrm>
            <a:off x="4196461" y="1766240"/>
            <a:ext cx="4840035" cy="378578"/>
          </a:xfrm>
          <a:prstGeom prst="rect">
            <a:avLst/>
          </a:prstGeom>
        </p:spPr>
        <p:txBody>
          <a:bodyPr vert="horz" lIns="0" tIns="41994" rIns="83988" bIns="41994" rtlCol="0" anchor="ctr" anchorCtr="0">
            <a:noAutofit/>
          </a:bodyPr>
          <a:lstStyle>
            <a:lvl1pPr marL="0" indent="0" algn="l" defTabSz="736609" rtl="0" eaLnBrk="1" latinLnBrk="0" hangingPunct="1">
              <a:lnSpc>
                <a:spcPct val="100000"/>
              </a:lnSpc>
              <a:spcBef>
                <a:spcPts val="1200"/>
              </a:spcBef>
              <a:spcAft>
                <a:spcPts val="0"/>
              </a:spcAft>
              <a:buFont typeface="Calibri" panose="020F0502020204030204" pitchFamily="34" charset="0"/>
              <a:buChar char="​"/>
              <a:tabLst>
                <a:tab pos="0" algn="l"/>
              </a:tabLst>
              <a:defRPr sz="1400" b="1" kern="1200" cap="all" baseline="0">
                <a:solidFill>
                  <a:schemeClr val="tx1"/>
                </a:solidFill>
                <a:latin typeface="Calibri" panose="020F0502020204030204" pitchFamily="34" charset="0"/>
                <a:ea typeface="+mn-ea"/>
                <a:cs typeface="Arial" panose="020B0604020202020204" pitchFamily="34" charset="0"/>
              </a:defRPr>
            </a:lvl1pPr>
            <a:lvl2pPr marL="0" indent="0" algn="l" defTabSz="736609" rtl="0" eaLnBrk="1" latinLnBrk="0" hangingPunct="1">
              <a:lnSpc>
                <a:spcPct val="100000"/>
              </a:lnSpc>
              <a:spcBef>
                <a:spcPts val="400"/>
              </a:spcBef>
              <a:spcAft>
                <a:spcPts val="0"/>
              </a:spcAft>
              <a:buFont typeface="Calibri" panose="020F0502020204030204" pitchFamily="34" charset="0"/>
              <a:buChar char="​"/>
              <a:tabLst>
                <a:tab pos="0" algn="l"/>
              </a:tabLst>
              <a:defRPr sz="1200" b="0" kern="1200">
                <a:solidFill>
                  <a:schemeClr val="tx1"/>
                </a:solidFill>
                <a:latin typeface="Calibri" panose="020F0502020204030204" pitchFamily="34" charset="0"/>
                <a:ea typeface="+mn-ea"/>
                <a:cs typeface="Arial" panose="020B0604020202020204" pitchFamily="34" charset="0"/>
              </a:defRPr>
            </a:lvl2pPr>
            <a:lvl3pPr marL="177800" indent="-177800" algn="l" defTabSz="736609" rtl="0" eaLnBrk="1" latinLnBrk="0" hangingPunct="1">
              <a:lnSpc>
                <a:spcPct val="100000"/>
              </a:lnSpc>
              <a:spcBef>
                <a:spcPts val="200"/>
              </a:spcBef>
              <a:spcAft>
                <a:spcPts val="0"/>
              </a:spcAft>
              <a:buFont typeface="Calibri" panose="020F0502020204030204" pitchFamily="34" charset="0"/>
              <a:buChar char="&gt;"/>
              <a:tabLst>
                <a:tab pos="0" algn="l"/>
              </a:tabLst>
              <a:defRPr sz="1200" b="0" kern="1200">
                <a:solidFill>
                  <a:schemeClr val="tx1"/>
                </a:solidFill>
                <a:latin typeface="Calibri" panose="020F0502020204030204" pitchFamily="34" charset="0"/>
                <a:ea typeface="+mn-ea"/>
                <a:cs typeface="Arial" panose="020B0604020202020204" pitchFamily="34" charset="0"/>
              </a:defRPr>
            </a:lvl3pPr>
            <a:lvl4pPr marL="266700" indent="-85725" algn="l" defTabSz="736609" rtl="0" eaLnBrk="1" latinLnBrk="0" hangingPunct="1">
              <a:lnSpc>
                <a:spcPct val="100000"/>
              </a:lnSpc>
              <a:spcBef>
                <a:spcPts val="200"/>
              </a:spcBef>
              <a:spcAft>
                <a:spcPts val="0"/>
              </a:spcAft>
              <a:buFont typeface="Calibri" panose="020F0502020204030204" pitchFamily="34" charset="0"/>
              <a:buChar char="-"/>
              <a:tabLst>
                <a:tab pos="0" algn="l"/>
              </a:tabLst>
              <a:defRPr sz="1200" kern="1200">
                <a:solidFill>
                  <a:schemeClr val="tx1"/>
                </a:solidFill>
                <a:latin typeface="Calibri" panose="020F0502020204030204" pitchFamily="34" charset="0"/>
                <a:ea typeface="+mn-ea"/>
                <a:cs typeface="Arial" panose="020B0604020202020204" pitchFamily="34" charset="0"/>
              </a:defRPr>
            </a:lvl4pPr>
            <a:lvl5pPr marL="266700" indent="-85725" algn="l" defTabSz="736609" rtl="0" eaLnBrk="1" latinLnBrk="0" hangingPunct="1">
              <a:lnSpc>
                <a:spcPct val="100000"/>
              </a:lnSpc>
              <a:spcBef>
                <a:spcPts val="200"/>
              </a:spcBef>
              <a:spcAft>
                <a:spcPts val="0"/>
              </a:spcAft>
              <a:buFont typeface="Arial" panose="020B0604020202020204" pitchFamily="34" charset="0"/>
              <a:buChar char="​"/>
              <a:tabLst>
                <a:tab pos="0" algn="l"/>
              </a:tabLst>
              <a:defRPr sz="1200" i="0" kern="1200">
                <a:solidFill>
                  <a:schemeClr val="tx1"/>
                </a:solidFill>
                <a:latin typeface="Calibri" panose="020F0502020204030204" pitchFamily="34" charset="0"/>
                <a:ea typeface="+mn-ea"/>
                <a:cs typeface="Arial" panose="020B0604020202020204" pitchFamily="34" charset="0"/>
              </a:defRPr>
            </a:lvl5pPr>
            <a:lvl6pPr marL="2025673" indent="-184153" algn="l" defTabSz="73660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6pPr>
            <a:lvl7pPr marL="2393977" indent="-184153" algn="l" defTabSz="73660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7pPr>
            <a:lvl8pPr marL="2762281" indent="-184153" algn="l" defTabSz="73660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8pPr>
            <a:lvl9pPr marL="3130584" indent="-184153" algn="l" defTabSz="73660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9pPr>
          </a:lstStyle>
          <a:p>
            <a:r>
              <a:rPr lang="fr-FR" sz="1200" dirty="0">
                <a:solidFill>
                  <a:schemeClr val="tx1">
                    <a:lumMod val="75000"/>
                    <a:lumOff val="25000"/>
                  </a:schemeClr>
                </a:solidFill>
              </a:rPr>
              <a:t>… correspondant à deux macro facteurs de performance</a:t>
            </a:r>
          </a:p>
        </p:txBody>
      </p:sp>
      <p:sp>
        <p:nvSpPr>
          <p:cNvPr id="25" name="Ellipse 44"/>
          <p:cNvSpPr>
            <a:spLocks noChangeArrowheads="1"/>
          </p:cNvSpPr>
          <p:nvPr/>
        </p:nvSpPr>
        <p:spPr bwMode="auto">
          <a:xfrm>
            <a:off x="6005246" y="4185055"/>
            <a:ext cx="737038" cy="399536"/>
          </a:xfrm>
          <a:prstGeom prst="ellipse">
            <a:avLst/>
          </a:prstGeom>
          <a:solidFill>
            <a:srgbClr val="FF6600"/>
          </a:solidFill>
          <a:ln w="9525">
            <a:noFill/>
            <a:round/>
            <a:headEnd/>
            <a:tailEnd/>
          </a:ln>
        </p:spPr>
        <p:txBody>
          <a:bodyPr wrap="none" lIns="90000" tIns="46800" rIns="90000" bIns="46800" anchor="ctr"/>
          <a:lstStyle/>
          <a:p>
            <a:pPr algn="ctr"/>
            <a:r>
              <a:rPr lang="fr-FR" sz="1400" b="1" dirty="0">
                <a:solidFill>
                  <a:schemeClr val="bg1"/>
                </a:solidFill>
                <a:latin typeface="+mn-lt"/>
              </a:rPr>
              <a:t>ECO</a:t>
            </a:r>
          </a:p>
        </p:txBody>
      </p:sp>
      <p:sp>
        <p:nvSpPr>
          <p:cNvPr id="26" name="Ellipse 44"/>
          <p:cNvSpPr>
            <a:spLocks noChangeArrowheads="1"/>
          </p:cNvSpPr>
          <p:nvPr/>
        </p:nvSpPr>
        <p:spPr bwMode="auto">
          <a:xfrm>
            <a:off x="4196462" y="2172273"/>
            <a:ext cx="737038" cy="399535"/>
          </a:xfrm>
          <a:prstGeom prst="ellipse">
            <a:avLst/>
          </a:prstGeom>
          <a:solidFill>
            <a:srgbClr val="FF6600"/>
          </a:solidFill>
          <a:ln w="9525">
            <a:noFill/>
            <a:round/>
            <a:headEnd/>
            <a:tailEnd/>
          </a:ln>
        </p:spPr>
        <p:txBody>
          <a:bodyPr wrap="none" lIns="90000" tIns="46800" rIns="90000" bIns="46800" anchor="ctr"/>
          <a:lstStyle/>
          <a:p>
            <a:pPr algn="ctr"/>
            <a:r>
              <a:rPr lang="fr-FR" sz="1400" b="1" dirty="0">
                <a:solidFill>
                  <a:schemeClr val="bg1"/>
                </a:solidFill>
                <a:latin typeface="+mn-lt"/>
              </a:rPr>
              <a:t>EGO</a:t>
            </a:r>
          </a:p>
        </p:txBody>
      </p:sp>
      <p:sp>
        <p:nvSpPr>
          <p:cNvPr id="27" name="ZoneTexte 27"/>
          <p:cNvSpPr txBox="1">
            <a:spLocks noChangeArrowheads="1"/>
          </p:cNvSpPr>
          <p:nvPr/>
        </p:nvSpPr>
        <p:spPr bwMode="auto">
          <a:xfrm>
            <a:off x="4837157" y="2828032"/>
            <a:ext cx="31948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l" eaLnBrk="1" hangingPunct="1"/>
            <a:r>
              <a:rPr lang="fr-FR" sz="1200" dirty="0">
                <a:solidFill>
                  <a:schemeClr val="tx1">
                    <a:lumMod val="75000"/>
                    <a:lumOff val="25000"/>
                  </a:schemeClr>
                </a:solidFill>
                <a:latin typeface="+mn-lt"/>
              </a:rPr>
              <a:t>- Impliquer et fédérer les énergies </a:t>
            </a:r>
          </a:p>
        </p:txBody>
      </p:sp>
      <p:sp>
        <p:nvSpPr>
          <p:cNvPr id="28" name="ZoneTexte 36"/>
          <p:cNvSpPr txBox="1">
            <a:spLocks noChangeArrowheads="1"/>
          </p:cNvSpPr>
          <p:nvPr/>
        </p:nvSpPr>
        <p:spPr bwMode="auto">
          <a:xfrm>
            <a:off x="5192418" y="4810843"/>
            <a:ext cx="33089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l" eaLnBrk="1" hangingPunct="1"/>
            <a:r>
              <a:rPr lang="fr-FR" sz="1200" dirty="0">
                <a:solidFill>
                  <a:schemeClr val="tx1">
                    <a:lumMod val="75000"/>
                    <a:lumOff val="25000"/>
                  </a:schemeClr>
                </a:solidFill>
                <a:latin typeface="+mn-lt"/>
              </a:rPr>
              <a:t>- Libérer la combativité individuelle </a:t>
            </a:r>
          </a:p>
        </p:txBody>
      </p:sp>
      <p:sp>
        <p:nvSpPr>
          <p:cNvPr id="29" name="ZoneTexte 37"/>
          <p:cNvSpPr txBox="1">
            <a:spLocks noChangeArrowheads="1"/>
          </p:cNvSpPr>
          <p:nvPr/>
        </p:nvSpPr>
        <p:spPr bwMode="auto">
          <a:xfrm>
            <a:off x="5192418" y="5013307"/>
            <a:ext cx="37516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l" eaLnBrk="1" hangingPunct="1"/>
            <a:r>
              <a:rPr lang="fr-FR" sz="1200" dirty="0">
                <a:solidFill>
                  <a:schemeClr val="tx1">
                    <a:lumMod val="75000"/>
                    <a:lumOff val="25000"/>
                  </a:schemeClr>
                </a:solidFill>
                <a:latin typeface="+mn-lt"/>
              </a:rPr>
              <a:t>- Réagir aux évolutions de l’</a:t>
            </a:r>
            <a:r>
              <a:rPr lang="fr-FR" altLang="ja-JP" sz="1200" dirty="0">
                <a:solidFill>
                  <a:schemeClr val="tx1">
                    <a:lumMod val="75000"/>
                    <a:lumOff val="25000"/>
                  </a:schemeClr>
                </a:solidFill>
                <a:latin typeface="+mn-lt"/>
              </a:rPr>
              <a:t>environnement</a:t>
            </a:r>
            <a:endParaRPr lang="fr-FR" sz="1200" dirty="0">
              <a:solidFill>
                <a:schemeClr val="tx1">
                  <a:lumMod val="75000"/>
                  <a:lumOff val="25000"/>
                </a:schemeClr>
              </a:solidFill>
              <a:latin typeface="+mn-lt"/>
            </a:endParaRPr>
          </a:p>
        </p:txBody>
      </p:sp>
      <p:sp>
        <p:nvSpPr>
          <p:cNvPr id="30" name="ZoneTexte 38"/>
          <p:cNvSpPr txBox="1">
            <a:spLocks noChangeArrowheads="1"/>
          </p:cNvSpPr>
          <p:nvPr/>
        </p:nvSpPr>
        <p:spPr bwMode="auto">
          <a:xfrm>
            <a:off x="5192418" y="5214412"/>
            <a:ext cx="34429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l" eaLnBrk="1" hangingPunct="1"/>
            <a:r>
              <a:rPr lang="fr-FR" sz="1200" dirty="0">
                <a:solidFill>
                  <a:schemeClr val="tx1">
                    <a:lumMod val="75000"/>
                    <a:lumOff val="25000"/>
                  </a:schemeClr>
                </a:solidFill>
                <a:latin typeface="+mn-lt"/>
              </a:rPr>
              <a:t>- Tirer parti des ressources externes</a:t>
            </a:r>
          </a:p>
        </p:txBody>
      </p:sp>
      <p:sp>
        <p:nvSpPr>
          <p:cNvPr id="31" name="ZoneTexte 40"/>
          <p:cNvSpPr txBox="1">
            <a:spLocks noChangeArrowheads="1"/>
          </p:cNvSpPr>
          <p:nvPr/>
        </p:nvSpPr>
        <p:spPr bwMode="auto">
          <a:xfrm>
            <a:off x="4837157" y="3039461"/>
            <a:ext cx="31268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l" eaLnBrk="1" hangingPunct="1"/>
            <a:r>
              <a:rPr lang="fr-FR" sz="1200" dirty="0">
                <a:solidFill>
                  <a:schemeClr val="tx1">
                    <a:lumMod val="75000"/>
                    <a:lumOff val="25000"/>
                  </a:schemeClr>
                </a:solidFill>
                <a:latin typeface="+mn-lt"/>
              </a:rPr>
              <a:t>- Valoriser les ressources internes</a:t>
            </a:r>
          </a:p>
        </p:txBody>
      </p:sp>
      <p:sp>
        <p:nvSpPr>
          <p:cNvPr id="32" name="ZoneTexte 40"/>
          <p:cNvSpPr txBox="1">
            <a:spLocks noChangeArrowheads="1"/>
          </p:cNvSpPr>
          <p:nvPr/>
        </p:nvSpPr>
        <p:spPr bwMode="auto">
          <a:xfrm>
            <a:off x="4837157" y="2616557"/>
            <a:ext cx="37558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l" eaLnBrk="1" hangingPunct="1"/>
            <a:r>
              <a:rPr lang="fr-FR" sz="1200" dirty="0">
                <a:solidFill>
                  <a:schemeClr val="tx1">
                    <a:lumMod val="75000"/>
                    <a:lumOff val="25000"/>
                  </a:schemeClr>
                </a:solidFill>
                <a:latin typeface="+mn-lt"/>
              </a:rPr>
              <a:t>- Développer une dynamique collective </a:t>
            </a:r>
          </a:p>
        </p:txBody>
      </p:sp>
      <p:grpSp>
        <p:nvGrpSpPr>
          <p:cNvPr id="33" name="Group 9"/>
          <p:cNvGrpSpPr>
            <a:grpSpLocks noChangeAspect="1"/>
          </p:cNvGrpSpPr>
          <p:nvPr/>
        </p:nvGrpSpPr>
        <p:grpSpPr bwMode="auto">
          <a:xfrm>
            <a:off x="3458798" y="5877272"/>
            <a:ext cx="424469" cy="372568"/>
            <a:chOff x="1515" y="1137"/>
            <a:chExt cx="501" cy="427"/>
          </a:xfrm>
          <a:solidFill>
            <a:schemeClr val="bg2"/>
          </a:solidFill>
        </p:grpSpPr>
        <p:sp>
          <p:nvSpPr>
            <p:cNvPr id="34" name="Freeform 10"/>
            <p:cNvSpPr>
              <a:spLocks/>
            </p:cNvSpPr>
            <p:nvPr/>
          </p:nvSpPr>
          <p:spPr bwMode="auto">
            <a:xfrm>
              <a:off x="1760" y="1137"/>
              <a:ext cx="256" cy="427"/>
            </a:xfrm>
            <a:custGeom>
              <a:avLst/>
              <a:gdLst>
                <a:gd name="T0" fmla="*/ 107 w 107"/>
                <a:gd name="T1" fmla="*/ 0 h 178"/>
                <a:gd name="T2" fmla="*/ 58 w 107"/>
                <a:gd name="T3" fmla="*/ 0 h 178"/>
                <a:gd name="T4" fmla="*/ 23 w 107"/>
                <a:gd name="T5" fmla="*/ 38 h 178"/>
                <a:gd name="T6" fmla="*/ 23 w 107"/>
                <a:gd name="T7" fmla="*/ 38 h 178"/>
                <a:gd name="T8" fmla="*/ 0 w 107"/>
                <a:gd name="T9" fmla="*/ 178 h 178"/>
                <a:gd name="T10" fmla="*/ 54 w 107"/>
                <a:gd name="T11" fmla="*/ 178 h 178"/>
                <a:gd name="T12" fmla="*/ 107 w 107"/>
                <a:gd name="T13" fmla="*/ 0 h 178"/>
              </a:gdLst>
              <a:ahLst/>
              <a:cxnLst>
                <a:cxn ang="0">
                  <a:pos x="T0" y="T1"/>
                </a:cxn>
                <a:cxn ang="0">
                  <a:pos x="T2" y="T3"/>
                </a:cxn>
                <a:cxn ang="0">
                  <a:pos x="T4" y="T5"/>
                </a:cxn>
                <a:cxn ang="0">
                  <a:pos x="T6" y="T7"/>
                </a:cxn>
                <a:cxn ang="0">
                  <a:pos x="T8" y="T9"/>
                </a:cxn>
                <a:cxn ang="0">
                  <a:pos x="T10" y="T11"/>
                </a:cxn>
                <a:cxn ang="0">
                  <a:pos x="T12" y="T13"/>
                </a:cxn>
              </a:cxnLst>
              <a:rect l="0" t="0" r="r" b="b"/>
              <a:pathLst>
                <a:path w="107" h="178">
                  <a:moveTo>
                    <a:pt x="107" y="0"/>
                  </a:moveTo>
                  <a:cubicBezTo>
                    <a:pt x="58" y="0"/>
                    <a:pt x="58" y="0"/>
                    <a:pt x="58" y="0"/>
                  </a:cubicBezTo>
                  <a:cubicBezTo>
                    <a:pt x="36" y="0"/>
                    <a:pt x="28" y="6"/>
                    <a:pt x="23" y="38"/>
                  </a:cubicBezTo>
                  <a:cubicBezTo>
                    <a:pt x="23" y="38"/>
                    <a:pt x="23" y="38"/>
                    <a:pt x="23" y="38"/>
                  </a:cubicBezTo>
                  <a:cubicBezTo>
                    <a:pt x="0" y="178"/>
                    <a:pt x="0" y="178"/>
                    <a:pt x="0" y="178"/>
                  </a:cubicBezTo>
                  <a:cubicBezTo>
                    <a:pt x="54" y="178"/>
                    <a:pt x="54" y="178"/>
                    <a:pt x="54" y="178"/>
                  </a:cubicBezTo>
                  <a:cubicBezTo>
                    <a:pt x="107" y="0"/>
                    <a:pt x="107" y="0"/>
                    <a:pt x="10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00">
                <a:solidFill>
                  <a:schemeClr val="tx1">
                    <a:lumMod val="75000"/>
                    <a:lumOff val="25000"/>
                  </a:schemeClr>
                </a:solidFill>
              </a:endParaRPr>
            </a:p>
          </p:txBody>
        </p:sp>
        <p:sp>
          <p:nvSpPr>
            <p:cNvPr id="35" name="Freeform 11"/>
            <p:cNvSpPr>
              <a:spLocks/>
            </p:cNvSpPr>
            <p:nvPr/>
          </p:nvSpPr>
          <p:spPr bwMode="auto">
            <a:xfrm>
              <a:off x="1515" y="1137"/>
              <a:ext cx="257" cy="427"/>
            </a:xfrm>
            <a:custGeom>
              <a:avLst/>
              <a:gdLst>
                <a:gd name="T0" fmla="*/ 107 w 107"/>
                <a:gd name="T1" fmla="*/ 0 h 178"/>
                <a:gd name="T2" fmla="*/ 57 w 107"/>
                <a:gd name="T3" fmla="*/ 0 h 178"/>
                <a:gd name="T4" fmla="*/ 23 w 107"/>
                <a:gd name="T5" fmla="*/ 38 h 178"/>
                <a:gd name="T6" fmla="*/ 23 w 107"/>
                <a:gd name="T7" fmla="*/ 38 h 178"/>
                <a:gd name="T8" fmla="*/ 0 w 107"/>
                <a:gd name="T9" fmla="*/ 178 h 178"/>
                <a:gd name="T10" fmla="*/ 53 w 107"/>
                <a:gd name="T11" fmla="*/ 178 h 178"/>
                <a:gd name="T12" fmla="*/ 107 w 107"/>
                <a:gd name="T13" fmla="*/ 0 h 178"/>
              </a:gdLst>
              <a:ahLst/>
              <a:cxnLst>
                <a:cxn ang="0">
                  <a:pos x="T0" y="T1"/>
                </a:cxn>
                <a:cxn ang="0">
                  <a:pos x="T2" y="T3"/>
                </a:cxn>
                <a:cxn ang="0">
                  <a:pos x="T4" y="T5"/>
                </a:cxn>
                <a:cxn ang="0">
                  <a:pos x="T6" y="T7"/>
                </a:cxn>
                <a:cxn ang="0">
                  <a:pos x="T8" y="T9"/>
                </a:cxn>
                <a:cxn ang="0">
                  <a:pos x="T10" y="T11"/>
                </a:cxn>
                <a:cxn ang="0">
                  <a:pos x="T12" y="T13"/>
                </a:cxn>
              </a:cxnLst>
              <a:rect l="0" t="0" r="r" b="b"/>
              <a:pathLst>
                <a:path w="107" h="178">
                  <a:moveTo>
                    <a:pt x="107" y="0"/>
                  </a:moveTo>
                  <a:cubicBezTo>
                    <a:pt x="57" y="0"/>
                    <a:pt x="57" y="0"/>
                    <a:pt x="57" y="0"/>
                  </a:cubicBezTo>
                  <a:cubicBezTo>
                    <a:pt x="36" y="0"/>
                    <a:pt x="28" y="6"/>
                    <a:pt x="23" y="38"/>
                  </a:cubicBezTo>
                  <a:cubicBezTo>
                    <a:pt x="23" y="38"/>
                    <a:pt x="23" y="38"/>
                    <a:pt x="23" y="38"/>
                  </a:cubicBezTo>
                  <a:cubicBezTo>
                    <a:pt x="0" y="178"/>
                    <a:pt x="0" y="178"/>
                    <a:pt x="0" y="178"/>
                  </a:cubicBezTo>
                  <a:cubicBezTo>
                    <a:pt x="53" y="178"/>
                    <a:pt x="53" y="178"/>
                    <a:pt x="53" y="178"/>
                  </a:cubicBezTo>
                  <a:cubicBezTo>
                    <a:pt x="107" y="0"/>
                    <a:pt x="107" y="0"/>
                    <a:pt x="10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1600">
                <a:solidFill>
                  <a:schemeClr val="tx1">
                    <a:lumMod val="75000"/>
                    <a:lumOff val="25000"/>
                  </a:schemeClr>
                </a:solidFill>
              </a:endParaRPr>
            </a:p>
          </p:txBody>
        </p:sp>
      </p:grpSp>
      <p:sp>
        <p:nvSpPr>
          <p:cNvPr id="36" name="ZoneTexte 35"/>
          <p:cNvSpPr txBox="1"/>
          <p:nvPr/>
        </p:nvSpPr>
        <p:spPr>
          <a:xfrm>
            <a:off x="3424920" y="6006590"/>
            <a:ext cx="3667360" cy="461665"/>
          </a:xfrm>
          <a:prstGeom prst="rect">
            <a:avLst/>
          </a:prstGeom>
          <a:noFill/>
        </p:spPr>
        <p:txBody>
          <a:bodyPr wrap="square" rtlCol="0">
            <a:spAutoFit/>
          </a:bodyPr>
          <a:lstStyle/>
          <a:p>
            <a:pPr algn="l"/>
            <a:r>
              <a:rPr lang="fr-FR" sz="1200" i="1" dirty="0">
                <a:solidFill>
                  <a:schemeClr val="tx1">
                    <a:lumMod val="75000"/>
                    <a:lumOff val="25000"/>
                  </a:schemeClr>
                </a:solidFill>
              </a:rPr>
              <a:t>"Manager c’est maitriser le dehors par le dedans et mobiliser le dedans par le dehors" JC </a:t>
            </a:r>
            <a:r>
              <a:rPr lang="fr-FR" sz="1200" i="1" dirty="0" err="1">
                <a:solidFill>
                  <a:schemeClr val="tx1">
                    <a:lumMod val="75000"/>
                    <a:lumOff val="25000"/>
                  </a:schemeClr>
                </a:solidFill>
              </a:rPr>
              <a:t>Fauvet</a:t>
            </a:r>
            <a:endParaRPr lang="fr-FR" sz="1200" i="1" dirty="0">
              <a:solidFill>
                <a:schemeClr val="tx1">
                  <a:lumMod val="75000"/>
                  <a:lumOff val="25000"/>
                </a:schemeClr>
              </a:solidFill>
            </a:endParaRPr>
          </a:p>
        </p:txBody>
      </p:sp>
      <p:sp>
        <p:nvSpPr>
          <p:cNvPr id="37" name="ZoneTexte 40"/>
          <p:cNvSpPr txBox="1">
            <a:spLocks noChangeArrowheads="1"/>
          </p:cNvSpPr>
          <p:nvPr/>
        </p:nvSpPr>
        <p:spPr bwMode="auto">
          <a:xfrm>
            <a:off x="4926088" y="2105462"/>
            <a:ext cx="1775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l" eaLnBrk="1" hangingPunct="1"/>
            <a:r>
              <a:rPr lang="fr-FR" sz="1200" b="1" dirty="0">
                <a:solidFill>
                  <a:schemeClr val="tx1">
                    <a:lumMod val="75000"/>
                    <a:lumOff val="25000"/>
                  </a:schemeClr>
                </a:solidFill>
                <a:latin typeface="+mn-lt"/>
              </a:rPr>
              <a:t>Ce qui est « dedans »</a:t>
            </a:r>
          </a:p>
          <a:p>
            <a:pPr algn="l" eaLnBrk="1" hangingPunct="1"/>
            <a:r>
              <a:rPr lang="fr-FR" sz="1200" b="1" dirty="0">
                <a:solidFill>
                  <a:schemeClr val="tx1">
                    <a:lumMod val="75000"/>
                    <a:lumOff val="25000"/>
                  </a:schemeClr>
                </a:solidFill>
                <a:latin typeface="+mn-lt"/>
              </a:rPr>
              <a:t>Ce qui fait l’unité</a:t>
            </a:r>
          </a:p>
        </p:txBody>
      </p:sp>
      <p:sp>
        <p:nvSpPr>
          <p:cNvPr id="38" name="ZoneTexte 40"/>
          <p:cNvSpPr txBox="1">
            <a:spLocks noChangeArrowheads="1"/>
          </p:cNvSpPr>
          <p:nvPr/>
        </p:nvSpPr>
        <p:spPr bwMode="auto">
          <a:xfrm>
            <a:off x="6742284" y="4126057"/>
            <a:ext cx="19949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l" eaLnBrk="1" hangingPunct="1"/>
            <a:r>
              <a:rPr lang="fr-FR" sz="1200" b="1" dirty="0">
                <a:solidFill>
                  <a:schemeClr val="tx1">
                    <a:lumMod val="75000"/>
                    <a:lumOff val="25000"/>
                  </a:schemeClr>
                </a:solidFill>
                <a:latin typeface="+mn-lt"/>
              </a:rPr>
              <a:t>Ce qui est « dehors »</a:t>
            </a:r>
          </a:p>
          <a:p>
            <a:pPr algn="l" eaLnBrk="1" hangingPunct="1"/>
            <a:r>
              <a:rPr lang="fr-FR" sz="1200" b="1" dirty="0">
                <a:solidFill>
                  <a:schemeClr val="tx1">
                    <a:lumMod val="75000"/>
                    <a:lumOff val="25000"/>
                  </a:schemeClr>
                </a:solidFill>
                <a:latin typeface="+mn-lt"/>
              </a:rPr>
              <a:t>Ce qui crée la complexité</a:t>
            </a:r>
          </a:p>
        </p:txBody>
      </p:sp>
      <p:sp>
        <p:nvSpPr>
          <p:cNvPr id="40" name="Titre 1"/>
          <p:cNvSpPr txBox="1">
            <a:spLocks/>
          </p:cNvSpPr>
          <p:nvPr/>
        </p:nvSpPr>
        <p:spPr>
          <a:xfrm>
            <a:off x="323528" y="1196752"/>
            <a:ext cx="8398005" cy="755649"/>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spcBef>
                <a:spcPts val="600"/>
              </a:spcBef>
              <a:spcAft>
                <a:spcPts val="600"/>
              </a:spcAft>
            </a:pPr>
            <a:r>
              <a:rPr lang="fr-FR" sz="2000" b="1" dirty="0">
                <a:solidFill>
                  <a:schemeClr val="tx1">
                    <a:lumMod val="65000"/>
                    <a:lumOff val="35000"/>
                  </a:schemeClr>
                </a:solidFill>
                <a:latin typeface="Calibri" pitchFamily="34" charset="0"/>
                <a:ea typeface="+mn-ea"/>
                <a:cs typeface="Arial" pitchFamily="34" charset="0"/>
              </a:rPr>
              <a:t>Un mode universel de représentation du fonctionnement des organisations…</a:t>
            </a:r>
          </a:p>
        </p:txBody>
      </p:sp>
    </p:spTree>
    <p:extLst>
      <p:ext uri="{BB962C8B-B14F-4D97-AF65-F5344CB8AC3E}">
        <p14:creationId xmlns:p14="http://schemas.microsoft.com/office/powerpoint/2010/main" val="13856771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209259"/>
            <a:ext cx="7729800" cy="760864"/>
          </a:xfrm>
          <a:prstGeom prst="rect">
            <a:avLst/>
          </a:prstGeom>
          <a:noFill/>
          <a:ln w="9525">
            <a:noFill/>
            <a:miter lim="800000"/>
            <a:headEnd/>
            <a:tailEnd/>
          </a:ln>
        </p:spPr>
        <p:txBody>
          <a:bodyPr wrap="square" lIns="82945" tIns="41473" rIns="82945" bIns="41473" anchor="ctr">
            <a:spAutoFit/>
          </a:bodyPr>
          <a:lstStyle/>
          <a:p>
            <a:r>
              <a:rPr lang="fr-FR" sz="2400" dirty="0">
                <a:solidFill>
                  <a:schemeClr val="tx1">
                    <a:lumMod val="65000"/>
                    <a:lumOff val="35000"/>
                  </a:schemeClr>
                </a:solidFill>
                <a:latin typeface="+mn-lt"/>
              </a:rPr>
              <a:t>Introduction au cadre cohérence – cohésion</a:t>
            </a:r>
          </a:p>
          <a:p>
            <a:r>
              <a:rPr lang="fr-FR" sz="2000" i="1" dirty="0">
                <a:solidFill>
                  <a:schemeClr val="tx1">
                    <a:lumMod val="65000"/>
                    <a:lumOff val="35000"/>
                  </a:schemeClr>
                </a:solidFill>
              </a:rPr>
              <a:t>Zoom sur la carte ego / </a:t>
            </a:r>
            <a:r>
              <a:rPr lang="fr-FR" sz="2000" i="1" dirty="0" err="1">
                <a:solidFill>
                  <a:schemeClr val="tx1">
                    <a:lumMod val="65000"/>
                    <a:lumOff val="35000"/>
                  </a:schemeClr>
                </a:solidFill>
              </a:rPr>
              <a:t>eco</a:t>
            </a:r>
            <a:r>
              <a:rPr lang="fr-FR" sz="2000" i="1" dirty="0">
                <a:solidFill>
                  <a:schemeClr val="tx1">
                    <a:lumMod val="65000"/>
                    <a:lumOff val="35000"/>
                  </a:schemeClr>
                </a:solidFill>
              </a:rPr>
              <a:t> (4/6)</a:t>
            </a: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14</a:t>
            </a:fld>
            <a:endParaRPr lang="fr-FR" sz="1400" dirty="0">
              <a:latin typeface="Calibri" pitchFamily="34" charset="0"/>
              <a:cs typeface="Arial" pitchFamily="34" charset="0"/>
            </a:endParaRPr>
          </a:p>
        </p:txBody>
      </p:sp>
      <p:pic>
        <p:nvPicPr>
          <p:cNvPr id="6" name="Picture 2"/>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576" y="2103016"/>
            <a:ext cx="5616624" cy="420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6732241" y="4026550"/>
            <a:ext cx="1403479" cy="369332"/>
          </a:xfrm>
          <a:prstGeom prst="rect">
            <a:avLst/>
          </a:prstGeom>
          <a:noFill/>
        </p:spPr>
        <p:txBody>
          <a:bodyPr wrap="square" rtlCol="0">
            <a:spAutoFit/>
          </a:bodyPr>
          <a:lstStyle/>
          <a:p>
            <a:pPr algn="l" eaLnBrk="1" hangingPunct="1"/>
            <a:r>
              <a:rPr lang="fr-FR" dirty="0">
                <a:solidFill>
                  <a:schemeClr val="tx1">
                    <a:lumMod val="65000"/>
                    <a:lumOff val="35000"/>
                  </a:schemeClr>
                </a:solidFill>
                <a:latin typeface="+mj-lt"/>
                <a:cs typeface="Arial" charset="0"/>
              </a:rPr>
              <a:t>4. Cohésion</a:t>
            </a:r>
            <a:r>
              <a:rPr lang="fr-FR" b="0" dirty="0">
                <a:solidFill>
                  <a:schemeClr val="tx1">
                    <a:lumMod val="65000"/>
                    <a:lumOff val="35000"/>
                  </a:schemeClr>
                </a:solidFill>
                <a:latin typeface="+mj-lt"/>
                <a:cs typeface="Arial" charset="0"/>
              </a:rPr>
              <a:t> </a:t>
            </a:r>
          </a:p>
        </p:txBody>
      </p:sp>
      <p:sp>
        <p:nvSpPr>
          <p:cNvPr id="8" name="ZoneTexte 7"/>
          <p:cNvSpPr txBox="1"/>
          <p:nvPr/>
        </p:nvSpPr>
        <p:spPr>
          <a:xfrm>
            <a:off x="6732240" y="3254319"/>
            <a:ext cx="1540680" cy="369332"/>
          </a:xfrm>
          <a:prstGeom prst="rect">
            <a:avLst/>
          </a:prstGeom>
          <a:noFill/>
          <a:ln>
            <a:noFill/>
          </a:ln>
        </p:spPr>
        <p:txBody>
          <a:bodyPr wrap="square" rtlCol="0">
            <a:spAutoFit/>
          </a:bodyPr>
          <a:lstStyle/>
          <a:p>
            <a:pPr algn="l" eaLnBrk="1" hangingPunct="1"/>
            <a:r>
              <a:rPr lang="fr-FR" dirty="0">
                <a:solidFill>
                  <a:schemeClr val="tx1">
                    <a:lumMod val="65000"/>
                    <a:lumOff val="35000"/>
                  </a:schemeClr>
                </a:solidFill>
                <a:latin typeface="+mj-lt"/>
                <a:cs typeface="Arial" charset="0"/>
              </a:rPr>
              <a:t>2. Culture </a:t>
            </a:r>
            <a:r>
              <a:rPr lang="fr-FR" b="0" dirty="0">
                <a:solidFill>
                  <a:schemeClr val="tx1">
                    <a:lumMod val="65000"/>
                    <a:lumOff val="35000"/>
                  </a:schemeClr>
                </a:solidFill>
                <a:latin typeface="+mj-lt"/>
                <a:cs typeface="Arial" charset="0"/>
              </a:rPr>
              <a:t> </a:t>
            </a:r>
          </a:p>
        </p:txBody>
      </p:sp>
      <p:sp>
        <p:nvSpPr>
          <p:cNvPr id="9" name="ZoneTexte 8"/>
          <p:cNvSpPr txBox="1"/>
          <p:nvPr/>
        </p:nvSpPr>
        <p:spPr>
          <a:xfrm>
            <a:off x="6732240" y="3640434"/>
            <a:ext cx="1583413" cy="369332"/>
          </a:xfrm>
          <a:prstGeom prst="rect">
            <a:avLst/>
          </a:prstGeom>
          <a:noFill/>
        </p:spPr>
        <p:txBody>
          <a:bodyPr wrap="square" rtlCol="0">
            <a:spAutoFit/>
          </a:bodyPr>
          <a:lstStyle/>
          <a:p>
            <a:pPr algn="l" eaLnBrk="1" hangingPunct="1"/>
            <a:r>
              <a:rPr lang="fr-FR" dirty="0">
                <a:solidFill>
                  <a:schemeClr val="tx1">
                    <a:lumMod val="65000"/>
                    <a:lumOff val="35000"/>
                  </a:schemeClr>
                </a:solidFill>
                <a:latin typeface="+mj-lt"/>
                <a:cs typeface="Arial" charset="0"/>
              </a:rPr>
              <a:t>3. Leadership</a:t>
            </a:r>
            <a:r>
              <a:rPr lang="fr-FR" b="0" dirty="0">
                <a:solidFill>
                  <a:schemeClr val="tx1">
                    <a:lumMod val="65000"/>
                    <a:lumOff val="35000"/>
                  </a:schemeClr>
                </a:solidFill>
                <a:latin typeface="+mj-lt"/>
                <a:cs typeface="Arial" charset="0"/>
              </a:rPr>
              <a:t>  </a:t>
            </a:r>
          </a:p>
        </p:txBody>
      </p:sp>
      <p:sp>
        <p:nvSpPr>
          <p:cNvPr id="10" name="ZoneTexte 9"/>
          <p:cNvSpPr txBox="1"/>
          <p:nvPr/>
        </p:nvSpPr>
        <p:spPr>
          <a:xfrm>
            <a:off x="6732240" y="2868204"/>
            <a:ext cx="1763347" cy="369332"/>
          </a:xfrm>
          <a:prstGeom prst="rect">
            <a:avLst/>
          </a:prstGeom>
          <a:noFill/>
          <a:ln>
            <a:noFill/>
          </a:ln>
        </p:spPr>
        <p:txBody>
          <a:bodyPr wrap="square" rtlCol="0">
            <a:spAutoFit/>
          </a:bodyPr>
          <a:lstStyle>
            <a:defPPr>
              <a:defRPr lang="fr-FR"/>
            </a:defPPr>
            <a:lvl1pPr>
              <a:defRPr sz="1600">
                <a:solidFill>
                  <a:srgbClr val="000000"/>
                </a:solidFill>
                <a:latin typeface="+mj-lt"/>
                <a:cs typeface="Arial" charset="0"/>
              </a:defRPr>
            </a:lvl1pPr>
          </a:lstStyle>
          <a:p>
            <a:r>
              <a:rPr lang="fr-FR" sz="1800" dirty="0">
                <a:solidFill>
                  <a:schemeClr val="tx1">
                    <a:lumMod val="65000"/>
                    <a:lumOff val="35000"/>
                  </a:schemeClr>
                </a:solidFill>
              </a:rPr>
              <a:t>1. Organisation </a:t>
            </a:r>
          </a:p>
        </p:txBody>
      </p:sp>
      <p:sp>
        <p:nvSpPr>
          <p:cNvPr id="11" name="Titre 1"/>
          <p:cNvSpPr txBox="1">
            <a:spLocks/>
          </p:cNvSpPr>
          <p:nvPr/>
        </p:nvSpPr>
        <p:spPr>
          <a:xfrm>
            <a:off x="805755" y="1449215"/>
            <a:ext cx="7467165" cy="755649"/>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fr-FR" sz="2000" b="1" dirty="0">
                <a:solidFill>
                  <a:schemeClr val="tx1">
                    <a:lumMod val="65000"/>
                    <a:lumOff val="35000"/>
                  </a:schemeClr>
                </a:solidFill>
                <a:latin typeface="Calibri" pitchFamily="34" charset="0"/>
                <a:ea typeface="+mn-ea"/>
                <a:cs typeface="Arial" pitchFamily="34" charset="0"/>
              </a:rPr>
              <a:t>Les 4 « préférences » organisationnelles</a:t>
            </a:r>
            <a:br>
              <a:rPr lang="fr-FR" dirty="0"/>
            </a:br>
            <a:endParaRPr lang="fr-FR" dirty="0"/>
          </a:p>
        </p:txBody>
      </p:sp>
    </p:spTree>
    <p:extLst>
      <p:ext uri="{BB962C8B-B14F-4D97-AF65-F5344CB8AC3E}">
        <p14:creationId xmlns:p14="http://schemas.microsoft.com/office/powerpoint/2010/main" val="38967863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209259"/>
            <a:ext cx="7729800" cy="760864"/>
          </a:xfrm>
          <a:prstGeom prst="rect">
            <a:avLst/>
          </a:prstGeom>
          <a:noFill/>
          <a:ln w="9525">
            <a:noFill/>
            <a:miter lim="800000"/>
            <a:headEnd/>
            <a:tailEnd/>
          </a:ln>
        </p:spPr>
        <p:txBody>
          <a:bodyPr wrap="square" lIns="82945" tIns="41473" rIns="82945" bIns="41473" anchor="ctr">
            <a:spAutoFit/>
          </a:bodyPr>
          <a:lstStyle/>
          <a:p>
            <a:r>
              <a:rPr lang="fr-FR" sz="2400" dirty="0">
                <a:solidFill>
                  <a:schemeClr val="tx1">
                    <a:lumMod val="65000"/>
                    <a:lumOff val="35000"/>
                  </a:schemeClr>
                </a:solidFill>
                <a:latin typeface="+mn-lt"/>
              </a:rPr>
              <a:t>Introduction au cadre cohérence – cohésion</a:t>
            </a:r>
          </a:p>
          <a:p>
            <a:r>
              <a:rPr lang="fr-FR" sz="2000" i="1" dirty="0">
                <a:solidFill>
                  <a:schemeClr val="tx1">
                    <a:lumMod val="65000"/>
                    <a:lumOff val="35000"/>
                  </a:schemeClr>
                </a:solidFill>
              </a:rPr>
              <a:t>Zoom sur la carte ego / </a:t>
            </a:r>
            <a:r>
              <a:rPr lang="fr-FR" sz="2000" i="1" dirty="0" err="1">
                <a:solidFill>
                  <a:schemeClr val="tx1">
                    <a:lumMod val="65000"/>
                    <a:lumOff val="35000"/>
                  </a:schemeClr>
                </a:solidFill>
              </a:rPr>
              <a:t>eco</a:t>
            </a:r>
            <a:r>
              <a:rPr lang="fr-FR" sz="2000" i="1" dirty="0">
                <a:solidFill>
                  <a:schemeClr val="tx1">
                    <a:lumMod val="65000"/>
                    <a:lumOff val="35000"/>
                  </a:schemeClr>
                </a:solidFill>
              </a:rPr>
              <a:t> (5/6)</a:t>
            </a: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15</a:t>
            </a:fld>
            <a:endParaRPr lang="fr-FR" sz="1400" dirty="0">
              <a:latin typeface="Calibri" pitchFamily="34" charset="0"/>
              <a:cs typeface="Arial" pitchFamily="34" charset="0"/>
            </a:endParaRPr>
          </a:p>
        </p:txBody>
      </p:sp>
      <p:pic>
        <p:nvPicPr>
          <p:cNvPr id="6" name="Picture 2"/>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4520" y="2479096"/>
            <a:ext cx="3533424" cy="3126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texte 2"/>
          <p:cNvSpPr txBox="1">
            <a:spLocks/>
          </p:cNvSpPr>
          <p:nvPr/>
        </p:nvSpPr>
        <p:spPr>
          <a:xfrm>
            <a:off x="4280514" y="1990929"/>
            <a:ext cx="4393136" cy="410236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dirty="0">
                <a:solidFill>
                  <a:schemeClr val="tx1">
                    <a:lumMod val="65000"/>
                    <a:lumOff val="35000"/>
                  </a:schemeClr>
                </a:solidFill>
              </a:rPr>
              <a:t>Aucun mode de fonctionnement « pur » n’est viable</a:t>
            </a:r>
          </a:p>
          <a:p>
            <a:r>
              <a:rPr lang="fr-FR" sz="1600" dirty="0">
                <a:solidFill>
                  <a:schemeClr val="tx1">
                    <a:lumMod val="65000"/>
                    <a:lumOff val="35000"/>
                  </a:schemeClr>
                </a:solidFill>
              </a:rPr>
              <a:t>Chaque entreprise a, fruit de ses métiers et de son histoire, un mode de fonctionnement qui lui est propre :</a:t>
            </a:r>
          </a:p>
          <a:p>
            <a:pPr lvl="1"/>
            <a:r>
              <a:rPr lang="fr-FR" sz="1400" dirty="0">
                <a:solidFill>
                  <a:schemeClr val="tx1">
                    <a:lumMod val="65000"/>
                    <a:lumOff val="35000"/>
                  </a:schemeClr>
                </a:solidFill>
              </a:rPr>
              <a:t>Combinant des éléments  tangibles (structures, processus, systèmes) et  intangibles (culture, valeurs, comportements, pratiques de management, …) appartenant aux quatre modes de base</a:t>
            </a:r>
          </a:p>
          <a:p>
            <a:pPr lvl="1"/>
            <a:r>
              <a:rPr lang="fr-FR" sz="1400" dirty="0">
                <a:solidFill>
                  <a:schemeClr val="tx1">
                    <a:lumMod val="65000"/>
                    <a:lumOff val="35000"/>
                  </a:schemeClr>
                </a:solidFill>
              </a:rPr>
              <a:t>Plus ou moins homogène</a:t>
            </a:r>
          </a:p>
          <a:p>
            <a:pPr lvl="1"/>
            <a:r>
              <a:rPr lang="fr-FR" sz="1400" dirty="0">
                <a:solidFill>
                  <a:schemeClr val="tx1">
                    <a:lumMod val="65000"/>
                    <a:lumOff val="35000"/>
                  </a:schemeClr>
                </a:solidFill>
              </a:rPr>
              <a:t>Plus ou moins cohérent </a:t>
            </a:r>
          </a:p>
          <a:p>
            <a:pPr lvl="1"/>
            <a:r>
              <a:rPr lang="fr-FR" sz="1400" dirty="0">
                <a:solidFill>
                  <a:schemeClr val="tx1">
                    <a:lumMod val="65000"/>
                    <a:lumOff val="35000"/>
                  </a:schemeClr>
                </a:solidFill>
              </a:rPr>
              <a:t>Plus ou moins adapté à ses enjeux</a:t>
            </a:r>
          </a:p>
          <a:p>
            <a:r>
              <a:rPr lang="fr-FR" sz="1600" dirty="0">
                <a:solidFill>
                  <a:schemeClr val="tx1">
                    <a:lumMod val="65000"/>
                    <a:lumOff val="35000"/>
                  </a:schemeClr>
                </a:solidFill>
              </a:rPr>
              <a:t>Il se caractérise par un profil dessiné à partir d’une sélection de "micro-forces" de fonctionnement </a:t>
            </a:r>
          </a:p>
        </p:txBody>
      </p:sp>
      <p:sp>
        <p:nvSpPr>
          <p:cNvPr id="8" name="Titre 1"/>
          <p:cNvSpPr txBox="1">
            <a:spLocks/>
          </p:cNvSpPr>
          <p:nvPr/>
        </p:nvSpPr>
        <p:spPr>
          <a:xfrm>
            <a:off x="395536" y="1377207"/>
            <a:ext cx="8398005" cy="755649"/>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fr-FR" sz="2000" b="1" dirty="0">
                <a:solidFill>
                  <a:schemeClr val="tx1">
                    <a:lumMod val="65000"/>
                    <a:lumOff val="35000"/>
                  </a:schemeClr>
                </a:solidFill>
                <a:latin typeface="Calibri" pitchFamily="34" charset="0"/>
                <a:ea typeface="+mn-ea"/>
                <a:cs typeface="Arial" pitchFamily="34" charset="0"/>
              </a:rPr>
              <a:t>À chaque équipe sa dynamique : élaborez votre bon mix</a:t>
            </a:r>
          </a:p>
        </p:txBody>
      </p:sp>
    </p:spTree>
    <p:extLst>
      <p:ext uri="{BB962C8B-B14F-4D97-AF65-F5344CB8AC3E}">
        <p14:creationId xmlns:p14="http://schemas.microsoft.com/office/powerpoint/2010/main" val="13219174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209259"/>
            <a:ext cx="7729800" cy="760864"/>
          </a:xfrm>
          <a:prstGeom prst="rect">
            <a:avLst/>
          </a:prstGeom>
          <a:noFill/>
          <a:ln w="9525">
            <a:noFill/>
            <a:miter lim="800000"/>
            <a:headEnd/>
            <a:tailEnd/>
          </a:ln>
        </p:spPr>
        <p:txBody>
          <a:bodyPr wrap="square" lIns="82945" tIns="41473" rIns="82945" bIns="41473" anchor="ctr">
            <a:spAutoFit/>
          </a:bodyPr>
          <a:lstStyle/>
          <a:p>
            <a:r>
              <a:rPr lang="fr-FR" sz="2400" dirty="0">
                <a:solidFill>
                  <a:schemeClr val="tx1">
                    <a:lumMod val="65000"/>
                    <a:lumOff val="35000"/>
                  </a:schemeClr>
                </a:solidFill>
                <a:latin typeface="+mn-lt"/>
              </a:rPr>
              <a:t>Introduction au cadre cohérence – cohésion</a:t>
            </a:r>
          </a:p>
          <a:p>
            <a:r>
              <a:rPr lang="fr-FR" sz="2000" i="1" dirty="0">
                <a:solidFill>
                  <a:schemeClr val="tx1">
                    <a:lumMod val="65000"/>
                    <a:lumOff val="35000"/>
                  </a:schemeClr>
                </a:solidFill>
              </a:rPr>
              <a:t>Zoom sur la carte ego / </a:t>
            </a:r>
            <a:r>
              <a:rPr lang="fr-FR" sz="2000" i="1" dirty="0" err="1">
                <a:solidFill>
                  <a:schemeClr val="tx1">
                    <a:lumMod val="65000"/>
                    <a:lumOff val="35000"/>
                  </a:schemeClr>
                </a:solidFill>
              </a:rPr>
              <a:t>eco</a:t>
            </a:r>
            <a:r>
              <a:rPr lang="fr-FR" sz="2000" i="1" dirty="0">
                <a:solidFill>
                  <a:schemeClr val="tx1">
                    <a:lumMod val="65000"/>
                    <a:lumOff val="35000"/>
                  </a:schemeClr>
                </a:solidFill>
              </a:rPr>
              <a:t> (6/6)</a:t>
            </a: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16</a:t>
            </a:fld>
            <a:endParaRPr lang="fr-FR" sz="1400" dirty="0">
              <a:latin typeface="Calibri" pitchFamily="34" charset="0"/>
              <a:cs typeface="Arial" pitchFamily="34" charset="0"/>
            </a:endParaRPr>
          </a:p>
        </p:txBody>
      </p:sp>
      <p:sp>
        <p:nvSpPr>
          <p:cNvPr id="8" name="Titre 1"/>
          <p:cNvSpPr txBox="1">
            <a:spLocks/>
          </p:cNvSpPr>
          <p:nvPr/>
        </p:nvSpPr>
        <p:spPr>
          <a:xfrm>
            <a:off x="395536" y="1377207"/>
            <a:ext cx="8398005" cy="755649"/>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sz="2000" b="1" dirty="0">
                <a:solidFill>
                  <a:schemeClr val="tx1">
                    <a:lumMod val="65000"/>
                    <a:lumOff val="35000"/>
                  </a:schemeClr>
                </a:solidFill>
                <a:latin typeface="Calibri" pitchFamily="34" charset="0"/>
                <a:ea typeface="+mn-ea"/>
                <a:cs typeface="Arial" pitchFamily="34" charset="0"/>
              </a:rPr>
              <a:t>Développer l’</a:t>
            </a:r>
            <a:r>
              <a:rPr lang="fr-FR" sz="2000" b="1" dirty="0" err="1">
                <a:solidFill>
                  <a:schemeClr val="tx1">
                    <a:lumMod val="65000"/>
                    <a:lumOff val="35000"/>
                  </a:schemeClr>
                </a:solidFill>
                <a:latin typeface="Calibri" pitchFamily="34" charset="0"/>
                <a:ea typeface="+mn-ea"/>
                <a:cs typeface="Arial" pitchFamily="34" charset="0"/>
              </a:rPr>
              <a:t>holomorphisme</a:t>
            </a:r>
            <a:r>
              <a:rPr lang="fr-FR" sz="2000" b="1" dirty="0">
                <a:solidFill>
                  <a:schemeClr val="tx1">
                    <a:lumMod val="65000"/>
                    <a:lumOff val="35000"/>
                  </a:schemeClr>
                </a:solidFill>
                <a:latin typeface="Calibri" pitchFamily="34" charset="0"/>
                <a:ea typeface="+mn-ea"/>
                <a:cs typeface="Arial" pitchFamily="34" charset="0"/>
              </a:rPr>
              <a:t> passe par le partage d’une vision inspirée</a:t>
            </a:r>
          </a:p>
        </p:txBody>
      </p:sp>
      <p:sp>
        <p:nvSpPr>
          <p:cNvPr id="50" name="ZoneTexte 49"/>
          <p:cNvSpPr txBox="1"/>
          <p:nvPr/>
        </p:nvSpPr>
        <p:spPr>
          <a:xfrm>
            <a:off x="569360" y="2243591"/>
            <a:ext cx="1466446" cy="244211"/>
          </a:xfrm>
          <a:prstGeom prst="rect">
            <a:avLst/>
          </a:prstGeom>
          <a:noFill/>
        </p:spPr>
        <p:txBody>
          <a:bodyPr wrap="none" lIns="83988" tIns="41994" rIns="83988" bIns="41994" rtlCol="0">
            <a:spAutoFit/>
          </a:bodyPr>
          <a:lstStyle>
            <a:defPPr>
              <a:defRPr lang="fr-FR"/>
            </a:defPPr>
            <a:lvl1pPr>
              <a:lnSpc>
                <a:spcPts val="1194"/>
              </a:lnSpc>
              <a:defRPr sz="1300" b="1" cap="all"/>
            </a:lvl1pPr>
          </a:lstStyle>
          <a:p>
            <a:pPr marL="0" marR="0" lvl="0" indent="0" defTabSz="839876" eaLnBrk="1" fontAlgn="auto" latinLnBrk="0" hangingPunct="1">
              <a:lnSpc>
                <a:spcPts val="1194"/>
              </a:lnSpc>
              <a:spcBef>
                <a:spcPts val="0"/>
              </a:spcBef>
              <a:spcAft>
                <a:spcPts val="0"/>
              </a:spcAft>
              <a:buClrTx/>
              <a:buSzTx/>
              <a:buFontTx/>
              <a:buNone/>
              <a:tabLst/>
              <a:defRPr/>
            </a:pPr>
            <a:r>
              <a:rPr kumimoji="0" lang="fr-FR" sz="1300" b="1" i="0" u="none" strike="noStrike" kern="0" cap="all" spc="0" normalizeH="0" baseline="0" noProof="0" dirty="0">
                <a:ln>
                  <a:noFill/>
                </a:ln>
                <a:solidFill>
                  <a:schemeClr val="tx1">
                    <a:lumMod val="65000"/>
                    <a:lumOff val="35000"/>
                  </a:schemeClr>
                </a:solidFill>
                <a:effectLst/>
                <a:uLnTx/>
                <a:uFillTx/>
                <a:latin typeface="Calibri" panose="020F0502020204030204"/>
                <a:cs typeface="+mn-cs"/>
              </a:rPr>
              <a:t>Définir la </a:t>
            </a:r>
            <a:r>
              <a:rPr kumimoji="0" lang="fr-FR" sz="1300" b="1" i="0" u="none" strike="noStrike" kern="0" cap="all" spc="0" normalizeH="0" baseline="0" noProof="0" dirty="0">
                <a:ln>
                  <a:noFill/>
                </a:ln>
                <a:solidFill>
                  <a:srgbClr val="FF9933"/>
                </a:solidFill>
                <a:effectLst/>
                <a:uLnTx/>
                <a:uFillTx/>
                <a:latin typeface="Calibri" panose="020F0502020204030204"/>
                <a:cs typeface="+mn-cs"/>
              </a:rPr>
              <a:t>vision</a:t>
            </a:r>
          </a:p>
        </p:txBody>
      </p:sp>
      <p:sp>
        <p:nvSpPr>
          <p:cNvPr id="51" name="Freeform 10"/>
          <p:cNvSpPr>
            <a:spLocks/>
          </p:cNvSpPr>
          <p:nvPr/>
        </p:nvSpPr>
        <p:spPr bwMode="auto">
          <a:xfrm>
            <a:off x="330834" y="2204864"/>
            <a:ext cx="232688" cy="274474"/>
          </a:xfrm>
          <a:custGeom>
            <a:avLst/>
            <a:gdLst>
              <a:gd name="T0" fmla="*/ 0 w 483"/>
              <a:gd name="T1" fmla="*/ 0 h 583"/>
              <a:gd name="T2" fmla="*/ 0 w 483"/>
              <a:gd name="T3" fmla="*/ 42 h 583"/>
              <a:gd name="T4" fmla="*/ 0 w 483"/>
              <a:gd name="T5" fmla="*/ 68 h 583"/>
              <a:gd name="T6" fmla="*/ 0 w 483"/>
              <a:gd name="T7" fmla="*/ 88 h 583"/>
              <a:gd name="T8" fmla="*/ 38 w 483"/>
              <a:gd name="T9" fmla="*/ 133 h 583"/>
              <a:gd name="T10" fmla="*/ 367 w 483"/>
              <a:gd name="T11" fmla="*/ 291 h 583"/>
              <a:gd name="T12" fmla="*/ 38 w 483"/>
              <a:gd name="T13" fmla="*/ 448 h 583"/>
              <a:gd name="T14" fmla="*/ 0 w 483"/>
              <a:gd name="T15" fmla="*/ 494 h 583"/>
              <a:gd name="T16" fmla="*/ 0 w 483"/>
              <a:gd name="T17" fmla="*/ 515 h 583"/>
              <a:gd name="T18" fmla="*/ 0 w 483"/>
              <a:gd name="T19" fmla="*/ 539 h 583"/>
              <a:gd name="T20" fmla="*/ 0 w 483"/>
              <a:gd name="T21" fmla="*/ 583 h 583"/>
              <a:gd name="T22" fmla="*/ 46 w 483"/>
              <a:gd name="T23" fmla="*/ 559 h 583"/>
              <a:gd name="T24" fmla="*/ 47 w 483"/>
              <a:gd name="T25" fmla="*/ 559 h 583"/>
              <a:gd name="T26" fmla="*/ 426 w 483"/>
              <a:gd name="T27" fmla="*/ 365 h 583"/>
              <a:gd name="T28" fmla="*/ 455 w 483"/>
              <a:gd name="T29" fmla="*/ 350 h 583"/>
              <a:gd name="T30" fmla="*/ 455 w 483"/>
              <a:gd name="T31" fmla="*/ 350 h 583"/>
              <a:gd name="T32" fmla="*/ 455 w 483"/>
              <a:gd name="T33" fmla="*/ 350 h 583"/>
              <a:gd name="T34" fmla="*/ 483 w 483"/>
              <a:gd name="T35" fmla="*/ 307 h 583"/>
              <a:gd name="T36" fmla="*/ 483 w 483"/>
              <a:gd name="T37" fmla="*/ 274 h 583"/>
              <a:gd name="T38" fmla="*/ 426 w 483"/>
              <a:gd name="T39" fmla="*/ 216 h 583"/>
              <a:gd name="T40" fmla="*/ 344 w 483"/>
              <a:gd name="T41" fmla="*/ 174 h 583"/>
              <a:gd name="T42" fmla="*/ 344 w 483"/>
              <a:gd name="T43" fmla="*/ 174 h 583"/>
              <a:gd name="T44" fmla="*/ 0 w 483"/>
              <a:gd name="T45"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3" h="583">
                <a:moveTo>
                  <a:pt x="0" y="0"/>
                </a:moveTo>
                <a:cubicBezTo>
                  <a:pt x="0" y="42"/>
                  <a:pt x="0" y="42"/>
                  <a:pt x="0" y="42"/>
                </a:cubicBezTo>
                <a:cubicBezTo>
                  <a:pt x="0" y="68"/>
                  <a:pt x="0" y="68"/>
                  <a:pt x="0" y="68"/>
                </a:cubicBezTo>
                <a:cubicBezTo>
                  <a:pt x="0" y="88"/>
                  <a:pt x="0" y="88"/>
                  <a:pt x="0" y="88"/>
                </a:cubicBezTo>
                <a:cubicBezTo>
                  <a:pt x="0" y="108"/>
                  <a:pt x="10" y="121"/>
                  <a:pt x="38" y="133"/>
                </a:cubicBezTo>
                <a:cubicBezTo>
                  <a:pt x="367" y="291"/>
                  <a:pt x="367" y="291"/>
                  <a:pt x="367" y="291"/>
                </a:cubicBezTo>
                <a:cubicBezTo>
                  <a:pt x="38" y="448"/>
                  <a:pt x="38" y="448"/>
                  <a:pt x="38" y="448"/>
                </a:cubicBezTo>
                <a:cubicBezTo>
                  <a:pt x="10" y="461"/>
                  <a:pt x="0" y="473"/>
                  <a:pt x="0" y="494"/>
                </a:cubicBezTo>
                <a:cubicBezTo>
                  <a:pt x="0" y="515"/>
                  <a:pt x="0" y="515"/>
                  <a:pt x="0" y="515"/>
                </a:cubicBezTo>
                <a:cubicBezTo>
                  <a:pt x="0" y="539"/>
                  <a:pt x="0" y="539"/>
                  <a:pt x="0" y="539"/>
                </a:cubicBezTo>
                <a:cubicBezTo>
                  <a:pt x="0" y="583"/>
                  <a:pt x="0" y="583"/>
                  <a:pt x="0" y="583"/>
                </a:cubicBezTo>
                <a:cubicBezTo>
                  <a:pt x="46" y="559"/>
                  <a:pt x="46" y="559"/>
                  <a:pt x="46" y="559"/>
                </a:cubicBezTo>
                <a:cubicBezTo>
                  <a:pt x="47" y="559"/>
                  <a:pt x="47" y="559"/>
                  <a:pt x="47" y="559"/>
                </a:cubicBezTo>
                <a:cubicBezTo>
                  <a:pt x="426" y="365"/>
                  <a:pt x="426" y="365"/>
                  <a:pt x="426" y="365"/>
                </a:cubicBezTo>
                <a:cubicBezTo>
                  <a:pt x="437" y="360"/>
                  <a:pt x="447" y="355"/>
                  <a:pt x="455" y="350"/>
                </a:cubicBezTo>
                <a:cubicBezTo>
                  <a:pt x="455" y="350"/>
                  <a:pt x="455" y="350"/>
                  <a:pt x="455" y="350"/>
                </a:cubicBezTo>
                <a:cubicBezTo>
                  <a:pt x="455" y="350"/>
                  <a:pt x="455" y="350"/>
                  <a:pt x="455" y="350"/>
                </a:cubicBezTo>
                <a:cubicBezTo>
                  <a:pt x="473" y="339"/>
                  <a:pt x="483" y="327"/>
                  <a:pt x="483" y="307"/>
                </a:cubicBezTo>
                <a:cubicBezTo>
                  <a:pt x="483" y="274"/>
                  <a:pt x="483" y="274"/>
                  <a:pt x="483" y="274"/>
                </a:cubicBezTo>
                <a:cubicBezTo>
                  <a:pt x="483" y="245"/>
                  <a:pt x="462" y="234"/>
                  <a:pt x="426" y="216"/>
                </a:cubicBezTo>
                <a:cubicBezTo>
                  <a:pt x="344" y="174"/>
                  <a:pt x="344" y="174"/>
                  <a:pt x="344" y="174"/>
                </a:cubicBezTo>
                <a:cubicBezTo>
                  <a:pt x="344" y="174"/>
                  <a:pt x="344" y="174"/>
                  <a:pt x="344" y="174"/>
                </a:cubicBezTo>
                <a:cubicBezTo>
                  <a:pt x="0" y="0"/>
                  <a:pt x="0" y="0"/>
                  <a:pt x="0" y="0"/>
                </a:cubicBezTo>
              </a:path>
            </a:pathLst>
          </a:custGeom>
          <a:solidFill>
            <a:srgbClr val="FF9933"/>
          </a:solidFill>
          <a:ln>
            <a:noFill/>
          </a:ln>
        </p:spPr>
        <p:txBody>
          <a:bodyPr vert="horz" wrap="square" lIns="83988" tIns="41994" rIns="83988" bIns="41994" numCol="1" anchor="t" anchorCtr="0" compatLnSpc="1">
            <a:prstTxWarp prst="textNoShape">
              <a:avLst/>
            </a:prstTxWarp>
          </a:bodyPr>
          <a:lstStyle/>
          <a:p>
            <a:pPr marL="0" marR="0" lvl="0" indent="0" defTabSz="839876" eaLnBrk="1" fontAlgn="auto" latinLnBrk="0" hangingPunct="1">
              <a:lnSpc>
                <a:spcPct val="100000"/>
              </a:lnSpc>
              <a:spcBef>
                <a:spcPts val="0"/>
              </a:spcBef>
              <a:spcAft>
                <a:spcPts val="0"/>
              </a:spcAft>
              <a:buClrTx/>
              <a:buSzTx/>
              <a:buFontTx/>
              <a:buNone/>
              <a:tabLst/>
              <a:defRPr/>
            </a:pPr>
            <a:endParaRPr kumimoji="0" lang="fr-FR" sz="1700" b="0" i="0" u="none" strike="noStrike" kern="0" cap="none" spc="0" normalizeH="0" baseline="0" noProof="0">
              <a:ln>
                <a:noFill/>
              </a:ln>
              <a:solidFill>
                <a:prstClr val="black"/>
              </a:solidFill>
              <a:effectLst/>
              <a:uLnTx/>
              <a:uFillTx/>
              <a:latin typeface="Calibri" panose="020F0502020204030204"/>
              <a:cs typeface="+mn-cs"/>
            </a:endParaRPr>
          </a:p>
        </p:txBody>
      </p:sp>
      <p:sp>
        <p:nvSpPr>
          <p:cNvPr id="53" name="ZoneTexte 52"/>
          <p:cNvSpPr txBox="1"/>
          <p:nvPr/>
        </p:nvSpPr>
        <p:spPr>
          <a:xfrm>
            <a:off x="2856623" y="2240257"/>
            <a:ext cx="2356112" cy="244211"/>
          </a:xfrm>
          <a:prstGeom prst="rect">
            <a:avLst/>
          </a:prstGeom>
          <a:noFill/>
        </p:spPr>
        <p:txBody>
          <a:bodyPr wrap="none" lIns="83988" tIns="41994" rIns="83988" bIns="41994" rtlCol="0">
            <a:spAutoFit/>
          </a:bodyPr>
          <a:lstStyle/>
          <a:p>
            <a:pPr marL="0" marR="0" lvl="0" indent="0" defTabSz="839876" eaLnBrk="1" fontAlgn="auto" latinLnBrk="0" hangingPunct="1">
              <a:lnSpc>
                <a:spcPts val="1194"/>
              </a:lnSpc>
              <a:spcBef>
                <a:spcPts val="0"/>
              </a:spcBef>
              <a:spcAft>
                <a:spcPts val="0"/>
              </a:spcAft>
              <a:buClrTx/>
              <a:buSzTx/>
              <a:buFontTx/>
              <a:buNone/>
              <a:tabLst/>
              <a:defRPr/>
            </a:pPr>
            <a:r>
              <a:rPr kumimoji="0" lang="fr-FR" sz="1300" b="1" i="0" u="none" strike="noStrike" kern="0" cap="all" spc="0" normalizeH="0" baseline="0" noProof="0" dirty="0">
                <a:ln>
                  <a:noFill/>
                </a:ln>
                <a:solidFill>
                  <a:schemeClr val="tx1">
                    <a:lumMod val="65000"/>
                    <a:lumOff val="35000"/>
                  </a:schemeClr>
                </a:solidFill>
                <a:effectLst/>
                <a:uLnTx/>
                <a:uFillTx/>
                <a:latin typeface="Calibri" panose="020F0502020204030204"/>
                <a:cs typeface="+mn-cs"/>
              </a:rPr>
              <a:t>La partager abondamment</a:t>
            </a:r>
          </a:p>
        </p:txBody>
      </p:sp>
      <p:sp>
        <p:nvSpPr>
          <p:cNvPr id="54" name="Freeform 10"/>
          <p:cNvSpPr>
            <a:spLocks/>
          </p:cNvSpPr>
          <p:nvPr/>
        </p:nvSpPr>
        <p:spPr bwMode="auto">
          <a:xfrm>
            <a:off x="2618097" y="2213328"/>
            <a:ext cx="232688" cy="274474"/>
          </a:xfrm>
          <a:custGeom>
            <a:avLst/>
            <a:gdLst>
              <a:gd name="T0" fmla="*/ 0 w 483"/>
              <a:gd name="T1" fmla="*/ 0 h 583"/>
              <a:gd name="T2" fmla="*/ 0 w 483"/>
              <a:gd name="T3" fmla="*/ 42 h 583"/>
              <a:gd name="T4" fmla="*/ 0 w 483"/>
              <a:gd name="T5" fmla="*/ 68 h 583"/>
              <a:gd name="T6" fmla="*/ 0 w 483"/>
              <a:gd name="T7" fmla="*/ 88 h 583"/>
              <a:gd name="T8" fmla="*/ 38 w 483"/>
              <a:gd name="T9" fmla="*/ 133 h 583"/>
              <a:gd name="T10" fmla="*/ 367 w 483"/>
              <a:gd name="T11" fmla="*/ 291 h 583"/>
              <a:gd name="T12" fmla="*/ 38 w 483"/>
              <a:gd name="T13" fmla="*/ 448 h 583"/>
              <a:gd name="T14" fmla="*/ 0 w 483"/>
              <a:gd name="T15" fmla="*/ 494 h 583"/>
              <a:gd name="T16" fmla="*/ 0 w 483"/>
              <a:gd name="T17" fmla="*/ 515 h 583"/>
              <a:gd name="T18" fmla="*/ 0 w 483"/>
              <a:gd name="T19" fmla="*/ 539 h 583"/>
              <a:gd name="T20" fmla="*/ 0 w 483"/>
              <a:gd name="T21" fmla="*/ 583 h 583"/>
              <a:gd name="T22" fmla="*/ 46 w 483"/>
              <a:gd name="T23" fmla="*/ 559 h 583"/>
              <a:gd name="T24" fmla="*/ 47 w 483"/>
              <a:gd name="T25" fmla="*/ 559 h 583"/>
              <a:gd name="T26" fmla="*/ 426 w 483"/>
              <a:gd name="T27" fmla="*/ 365 h 583"/>
              <a:gd name="T28" fmla="*/ 455 w 483"/>
              <a:gd name="T29" fmla="*/ 350 h 583"/>
              <a:gd name="T30" fmla="*/ 455 w 483"/>
              <a:gd name="T31" fmla="*/ 350 h 583"/>
              <a:gd name="T32" fmla="*/ 455 w 483"/>
              <a:gd name="T33" fmla="*/ 350 h 583"/>
              <a:gd name="T34" fmla="*/ 483 w 483"/>
              <a:gd name="T35" fmla="*/ 307 h 583"/>
              <a:gd name="T36" fmla="*/ 483 w 483"/>
              <a:gd name="T37" fmla="*/ 274 h 583"/>
              <a:gd name="T38" fmla="*/ 426 w 483"/>
              <a:gd name="T39" fmla="*/ 216 h 583"/>
              <a:gd name="T40" fmla="*/ 344 w 483"/>
              <a:gd name="T41" fmla="*/ 174 h 583"/>
              <a:gd name="T42" fmla="*/ 344 w 483"/>
              <a:gd name="T43" fmla="*/ 174 h 583"/>
              <a:gd name="T44" fmla="*/ 0 w 483"/>
              <a:gd name="T45"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3" h="583">
                <a:moveTo>
                  <a:pt x="0" y="0"/>
                </a:moveTo>
                <a:cubicBezTo>
                  <a:pt x="0" y="42"/>
                  <a:pt x="0" y="42"/>
                  <a:pt x="0" y="42"/>
                </a:cubicBezTo>
                <a:cubicBezTo>
                  <a:pt x="0" y="68"/>
                  <a:pt x="0" y="68"/>
                  <a:pt x="0" y="68"/>
                </a:cubicBezTo>
                <a:cubicBezTo>
                  <a:pt x="0" y="88"/>
                  <a:pt x="0" y="88"/>
                  <a:pt x="0" y="88"/>
                </a:cubicBezTo>
                <a:cubicBezTo>
                  <a:pt x="0" y="108"/>
                  <a:pt x="10" y="121"/>
                  <a:pt x="38" y="133"/>
                </a:cubicBezTo>
                <a:cubicBezTo>
                  <a:pt x="367" y="291"/>
                  <a:pt x="367" y="291"/>
                  <a:pt x="367" y="291"/>
                </a:cubicBezTo>
                <a:cubicBezTo>
                  <a:pt x="38" y="448"/>
                  <a:pt x="38" y="448"/>
                  <a:pt x="38" y="448"/>
                </a:cubicBezTo>
                <a:cubicBezTo>
                  <a:pt x="10" y="461"/>
                  <a:pt x="0" y="473"/>
                  <a:pt x="0" y="494"/>
                </a:cubicBezTo>
                <a:cubicBezTo>
                  <a:pt x="0" y="515"/>
                  <a:pt x="0" y="515"/>
                  <a:pt x="0" y="515"/>
                </a:cubicBezTo>
                <a:cubicBezTo>
                  <a:pt x="0" y="539"/>
                  <a:pt x="0" y="539"/>
                  <a:pt x="0" y="539"/>
                </a:cubicBezTo>
                <a:cubicBezTo>
                  <a:pt x="0" y="583"/>
                  <a:pt x="0" y="583"/>
                  <a:pt x="0" y="583"/>
                </a:cubicBezTo>
                <a:cubicBezTo>
                  <a:pt x="46" y="559"/>
                  <a:pt x="46" y="559"/>
                  <a:pt x="46" y="559"/>
                </a:cubicBezTo>
                <a:cubicBezTo>
                  <a:pt x="47" y="559"/>
                  <a:pt x="47" y="559"/>
                  <a:pt x="47" y="559"/>
                </a:cubicBezTo>
                <a:cubicBezTo>
                  <a:pt x="426" y="365"/>
                  <a:pt x="426" y="365"/>
                  <a:pt x="426" y="365"/>
                </a:cubicBezTo>
                <a:cubicBezTo>
                  <a:pt x="437" y="360"/>
                  <a:pt x="447" y="355"/>
                  <a:pt x="455" y="350"/>
                </a:cubicBezTo>
                <a:cubicBezTo>
                  <a:pt x="455" y="350"/>
                  <a:pt x="455" y="350"/>
                  <a:pt x="455" y="350"/>
                </a:cubicBezTo>
                <a:cubicBezTo>
                  <a:pt x="455" y="350"/>
                  <a:pt x="455" y="350"/>
                  <a:pt x="455" y="350"/>
                </a:cubicBezTo>
                <a:cubicBezTo>
                  <a:pt x="473" y="339"/>
                  <a:pt x="483" y="327"/>
                  <a:pt x="483" y="307"/>
                </a:cubicBezTo>
                <a:cubicBezTo>
                  <a:pt x="483" y="274"/>
                  <a:pt x="483" y="274"/>
                  <a:pt x="483" y="274"/>
                </a:cubicBezTo>
                <a:cubicBezTo>
                  <a:pt x="483" y="245"/>
                  <a:pt x="462" y="234"/>
                  <a:pt x="426" y="216"/>
                </a:cubicBezTo>
                <a:cubicBezTo>
                  <a:pt x="344" y="174"/>
                  <a:pt x="344" y="174"/>
                  <a:pt x="344" y="174"/>
                </a:cubicBezTo>
                <a:cubicBezTo>
                  <a:pt x="344" y="174"/>
                  <a:pt x="344" y="174"/>
                  <a:pt x="344" y="174"/>
                </a:cubicBezTo>
                <a:cubicBezTo>
                  <a:pt x="0" y="0"/>
                  <a:pt x="0" y="0"/>
                  <a:pt x="0" y="0"/>
                </a:cubicBezTo>
              </a:path>
            </a:pathLst>
          </a:custGeom>
          <a:solidFill>
            <a:srgbClr val="FF9933"/>
          </a:solidFill>
          <a:ln>
            <a:noFill/>
          </a:ln>
        </p:spPr>
        <p:txBody>
          <a:bodyPr vert="horz" wrap="square" lIns="83988" tIns="41994" rIns="83988" bIns="41994" numCol="1" anchor="t" anchorCtr="0" compatLnSpc="1">
            <a:prstTxWarp prst="textNoShape">
              <a:avLst/>
            </a:prstTxWarp>
          </a:bodyPr>
          <a:lstStyle/>
          <a:p>
            <a:pPr marL="0" marR="0" lvl="0" indent="0" defTabSz="839876" eaLnBrk="1" fontAlgn="auto" latinLnBrk="0" hangingPunct="1">
              <a:lnSpc>
                <a:spcPct val="100000"/>
              </a:lnSpc>
              <a:spcBef>
                <a:spcPts val="0"/>
              </a:spcBef>
              <a:spcAft>
                <a:spcPts val="0"/>
              </a:spcAft>
              <a:buClrTx/>
              <a:buSzTx/>
              <a:buFontTx/>
              <a:buNone/>
              <a:tabLst/>
              <a:defRPr/>
            </a:pPr>
            <a:endParaRPr kumimoji="0" lang="fr-FR" sz="1700" b="0" i="0" u="none" strike="noStrike" kern="0" cap="none" spc="0" normalizeH="0" baseline="0" noProof="0">
              <a:ln>
                <a:noFill/>
              </a:ln>
              <a:solidFill>
                <a:prstClr val="black"/>
              </a:solidFill>
              <a:effectLst/>
              <a:uLnTx/>
              <a:uFillTx/>
              <a:latin typeface="Calibri" panose="020F0502020204030204"/>
              <a:cs typeface="+mn-cs"/>
            </a:endParaRPr>
          </a:p>
        </p:txBody>
      </p:sp>
      <p:sp>
        <p:nvSpPr>
          <p:cNvPr id="56" name="ZoneTexte 55"/>
          <p:cNvSpPr txBox="1"/>
          <p:nvPr/>
        </p:nvSpPr>
        <p:spPr>
          <a:xfrm>
            <a:off x="6001622" y="2228460"/>
            <a:ext cx="2547896" cy="244211"/>
          </a:xfrm>
          <a:prstGeom prst="rect">
            <a:avLst/>
          </a:prstGeom>
          <a:noFill/>
        </p:spPr>
        <p:txBody>
          <a:bodyPr wrap="none" lIns="83988" tIns="41994" rIns="83988" bIns="41994" rtlCol="0">
            <a:spAutoFit/>
          </a:bodyPr>
          <a:lstStyle/>
          <a:p>
            <a:pPr marL="0" marR="0" lvl="0" indent="0" defTabSz="839876" eaLnBrk="1" fontAlgn="auto" latinLnBrk="0" hangingPunct="1">
              <a:lnSpc>
                <a:spcPts val="1194"/>
              </a:lnSpc>
              <a:spcBef>
                <a:spcPts val="0"/>
              </a:spcBef>
              <a:spcAft>
                <a:spcPts val="0"/>
              </a:spcAft>
              <a:buClrTx/>
              <a:buSzTx/>
              <a:buFontTx/>
              <a:buNone/>
              <a:tabLst/>
              <a:defRPr/>
            </a:pPr>
            <a:r>
              <a:rPr kumimoji="0" lang="fr-FR" sz="1300" b="1" i="0" u="none" strike="noStrike" kern="0" cap="all" spc="0" normalizeH="0" baseline="0" noProof="0" dirty="0">
                <a:ln>
                  <a:noFill/>
                </a:ln>
                <a:solidFill>
                  <a:schemeClr val="tx1">
                    <a:lumMod val="65000"/>
                    <a:lumOff val="35000"/>
                  </a:schemeClr>
                </a:solidFill>
                <a:effectLst/>
                <a:uLnTx/>
                <a:uFillTx/>
                <a:latin typeface="Calibri" panose="020F0502020204030204"/>
                <a:cs typeface="+mn-cs"/>
              </a:rPr>
              <a:t>La décliner à tous les niveaux</a:t>
            </a:r>
          </a:p>
        </p:txBody>
      </p:sp>
      <p:sp>
        <p:nvSpPr>
          <p:cNvPr id="57" name="Freeform 10"/>
          <p:cNvSpPr>
            <a:spLocks/>
          </p:cNvSpPr>
          <p:nvPr/>
        </p:nvSpPr>
        <p:spPr bwMode="auto">
          <a:xfrm>
            <a:off x="5763096" y="2213328"/>
            <a:ext cx="232688" cy="274474"/>
          </a:xfrm>
          <a:custGeom>
            <a:avLst/>
            <a:gdLst>
              <a:gd name="T0" fmla="*/ 0 w 483"/>
              <a:gd name="T1" fmla="*/ 0 h 583"/>
              <a:gd name="T2" fmla="*/ 0 w 483"/>
              <a:gd name="T3" fmla="*/ 42 h 583"/>
              <a:gd name="T4" fmla="*/ 0 w 483"/>
              <a:gd name="T5" fmla="*/ 68 h 583"/>
              <a:gd name="T6" fmla="*/ 0 w 483"/>
              <a:gd name="T7" fmla="*/ 88 h 583"/>
              <a:gd name="T8" fmla="*/ 38 w 483"/>
              <a:gd name="T9" fmla="*/ 133 h 583"/>
              <a:gd name="T10" fmla="*/ 367 w 483"/>
              <a:gd name="T11" fmla="*/ 291 h 583"/>
              <a:gd name="T12" fmla="*/ 38 w 483"/>
              <a:gd name="T13" fmla="*/ 448 h 583"/>
              <a:gd name="T14" fmla="*/ 0 w 483"/>
              <a:gd name="T15" fmla="*/ 494 h 583"/>
              <a:gd name="T16" fmla="*/ 0 w 483"/>
              <a:gd name="T17" fmla="*/ 515 h 583"/>
              <a:gd name="T18" fmla="*/ 0 w 483"/>
              <a:gd name="T19" fmla="*/ 539 h 583"/>
              <a:gd name="T20" fmla="*/ 0 w 483"/>
              <a:gd name="T21" fmla="*/ 583 h 583"/>
              <a:gd name="T22" fmla="*/ 46 w 483"/>
              <a:gd name="T23" fmla="*/ 559 h 583"/>
              <a:gd name="T24" fmla="*/ 47 w 483"/>
              <a:gd name="T25" fmla="*/ 559 h 583"/>
              <a:gd name="T26" fmla="*/ 426 w 483"/>
              <a:gd name="T27" fmla="*/ 365 h 583"/>
              <a:gd name="T28" fmla="*/ 455 w 483"/>
              <a:gd name="T29" fmla="*/ 350 h 583"/>
              <a:gd name="T30" fmla="*/ 455 w 483"/>
              <a:gd name="T31" fmla="*/ 350 h 583"/>
              <a:gd name="T32" fmla="*/ 455 w 483"/>
              <a:gd name="T33" fmla="*/ 350 h 583"/>
              <a:gd name="T34" fmla="*/ 483 w 483"/>
              <a:gd name="T35" fmla="*/ 307 h 583"/>
              <a:gd name="T36" fmla="*/ 483 w 483"/>
              <a:gd name="T37" fmla="*/ 274 h 583"/>
              <a:gd name="T38" fmla="*/ 426 w 483"/>
              <a:gd name="T39" fmla="*/ 216 h 583"/>
              <a:gd name="T40" fmla="*/ 344 w 483"/>
              <a:gd name="T41" fmla="*/ 174 h 583"/>
              <a:gd name="T42" fmla="*/ 344 w 483"/>
              <a:gd name="T43" fmla="*/ 174 h 583"/>
              <a:gd name="T44" fmla="*/ 0 w 483"/>
              <a:gd name="T45"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3" h="583">
                <a:moveTo>
                  <a:pt x="0" y="0"/>
                </a:moveTo>
                <a:cubicBezTo>
                  <a:pt x="0" y="42"/>
                  <a:pt x="0" y="42"/>
                  <a:pt x="0" y="42"/>
                </a:cubicBezTo>
                <a:cubicBezTo>
                  <a:pt x="0" y="68"/>
                  <a:pt x="0" y="68"/>
                  <a:pt x="0" y="68"/>
                </a:cubicBezTo>
                <a:cubicBezTo>
                  <a:pt x="0" y="88"/>
                  <a:pt x="0" y="88"/>
                  <a:pt x="0" y="88"/>
                </a:cubicBezTo>
                <a:cubicBezTo>
                  <a:pt x="0" y="108"/>
                  <a:pt x="10" y="121"/>
                  <a:pt x="38" y="133"/>
                </a:cubicBezTo>
                <a:cubicBezTo>
                  <a:pt x="367" y="291"/>
                  <a:pt x="367" y="291"/>
                  <a:pt x="367" y="291"/>
                </a:cubicBezTo>
                <a:cubicBezTo>
                  <a:pt x="38" y="448"/>
                  <a:pt x="38" y="448"/>
                  <a:pt x="38" y="448"/>
                </a:cubicBezTo>
                <a:cubicBezTo>
                  <a:pt x="10" y="461"/>
                  <a:pt x="0" y="473"/>
                  <a:pt x="0" y="494"/>
                </a:cubicBezTo>
                <a:cubicBezTo>
                  <a:pt x="0" y="515"/>
                  <a:pt x="0" y="515"/>
                  <a:pt x="0" y="515"/>
                </a:cubicBezTo>
                <a:cubicBezTo>
                  <a:pt x="0" y="539"/>
                  <a:pt x="0" y="539"/>
                  <a:pt x="0" y="539"/>
                </a:cubicBezTo>
                <a:cubicBezTo>
                  <a:pt x="0" y="583"/>
                  <a:pt x="0" y="583"/>
                  <a:pt x="0" y="583"/>
                </a:cubicBezTo>
                <a:cubicBezTo>
                  <a:pt x="46" y="559"/>
                  <a:pt x="46" y="559"/>
                  <a:pt x="46" y="559"/>
                </a:cubicBezTo>
                <a:cubicBezTo>
                  <a:pt x="47" y="559"/>
                  <a:pt x="47" y="559"/>
                  <a:pt x="47" y="559"/>
                </a:cubicBezTo>
                <a:cubicBezTo>
                  <a:pt x="426" y="365"/>
                  <a:pt x="426" y="365"/>
                  <a:pt x="426" y="365"/>
                </a:cubicBezTo>
                <a:cubicBezTo>
                  <a:pt x="437" y="360"/>
                  <a:pt x="447" y="355"/>
                  <a:pt x="455" y="350"/>
                </a:cubicBezTo>
                <a:cubicBezTo>
                  <a:pt x="455" y="350"/>
                  <a:pt x="455" y="350"/>
                  <a:pt x="455" y="350"/>
                </a:cubicBezTo>
                <a:cubicBezTo>
                  <a:pt x="455" y="350"/>
                  <a:pt x="455" y="350"/>
                  <a:pt x="455" y="350"/>
                </a:cubicBezTo>
                <a:cubicBezTo>
                  <a:pt x="473" y="339"/>
                  <a:pt x="483" y="327"/>
                  <a:pt x="483" y="307"/>
                </a:cubicBezTo>
                <a:cubicBezTo>
                  <a:pt x="483" y="274"/>
                  <a:pt x="483" y="274"/>
                  <a:pt x="483" y="274"/>
                </a:cubicBezTo>
                <a:cubicBezTo>
                  <a:pt x="483" y="245"/>
                  <a:pt x="462" y="234"/>
                  <a:pt x="426" y="216"/>
                </a:cubicBezTo>
                <a:cubicBezTo>
                  <a:pt x="344" y="174"/>
                  <a:pt x="344" y="174"/>
                  <a:pt x="344" y="174"/>
                </a:cubicBezTo>
                <a:cubicBezTo>
                  <a:pt x="344" y="174"/>
                  <a:pt x="344" y="174"/>
                  <a:pt x="344" y="174"/>
                </a:cubicBezTo>
                <a:cubicBezTo>
                  <a:pt x="0" y="0"/>
                  <a:pt x="0" y="0"/>
                  <a:pt x="0" y="0"/>
                </a:cubicBezTo>
              </a:path>
            </a:pathLst>
          </a:custGeom>
          <a:solidFill>
            <a:srgbClr val="FF9933"/>
          </a:solidFill>
          <a:ln>
            <a:noFill/>
          </a:ln>
        </p:spPr>
        <p:txBody>
          <a:bodyPr vert="horz" wrap="square" lIns="83988" tIns="41994" rIns="83988" bIns="41994" numCol="1" anchor="t" anchorCtr="0" compatLnSpc="1">
            <a:prstTxWarp prst="textNoShape">
              <a:avLst/>
            </a:prstTxWarp>
          </a:bodyPr>
          <a:lstStyle/>
          <a:p>
            <a:pPr marL="0" marR="0" lvl="0" indent="0" defTabSz="839876" eaLnBrk="1" fontAlgn="auto" latinLnBrk="0" hangingPunct="1">
              <a:lnSpc>
                <a:spcPct val="100000"/>
              </a:lnSpc>
              <a:spcBef>
                <a:spcPts val="0"/>
              </a:spcBef>
              <a:spcAft>
                <a:spcPts val="0"/>
              </a:spcAft>
              <a:buClrTx/>
              <a:buSzTx/>
              <a:buFontTx/>
              <a:buNone/>
              <a:tabLst/>
              <a:defRPr/>
            </a:pPr>
            <a:endParaRPr kumimoji="0" lang="fr-FR" sz="1700" b="0" i="0" u="none" strike="noStrike" kern="0" cap="none" spc="0" normalizeH="0" baseline="0" noProof="0">
              <a:ln>
                <a:noFill/>
              </a:ln>
              <a:solidFill>
                <a:prstClr val="black"/>
              </a:solidFill>
              <a:effectLst/>
              <a:uLnTx/>
              <a:uFillTx/>
              <a:latin typeface="Calibri" panose="020F0502020204030204"/>
              <a:cs typeface="+mn-cs"/>
            </a:endParaRPr>
          </a:p>
        </p:txBody>
      </p:sp>
      <p:sp>
        <p:nvSpPr>
          <p:cNvPr id="58" name="Rectangle 57"/>
          <p:cNvSpPr/>
          <p:nvPr/>
        </p:nvSpPr>
        <p:spPr>
          <a:xfrm>
            <a:off x="227615" y="2887614"/>
            <a:ext cx="8588666" cy="307777"/>
          </a:xfrm>
          <a:prstGeom prst="rect">
            <a:avLst/>
          </a:prstGeom>
        </p:spPr>
        <p:txBody>
          <a:bodyPr wrap="square">
            <a:spAutoFit/>
          </a:bodyPr>
          <a:lstStyle/>
          <a:p>
            <a:pPr algn="ctr" defTabSz="839876" fontAlgn="auto">
              <a:spcBef>
                <a:spcPts val="0"/>
              </a:spcBef>
              <a:spcAft>
                <a:spcPts val="0"/>
              </a:spcAft>
            </a:pPr>
            <a:r>
              <a:rPr lang="fr-FR" sz="1400" i="1" dirty="0">
                <a:solidFill>
                  <a:schemeClr val="tx1">
                    <a:lumMod val="65000"/>
                    <a:lumOff val="35000"/>
                  </a:schemeClr>
                </a:solidFill>
                <a:latin typeface="Calibri" panose="020F0502020204030204"/>
                <a:ea typeface="ＭＳ Ｐゴシック" charset="0"/>
                <a:cs typeface="ＭＳ Ｐゴシック" charset="0"/>
              </a:rPr>
              <a:t>Raison d’être		marchés			proposition		objectifs</a:t>
            </a:r>
            <a:endParaRPr lang="fr-FR" sz="1400" dirty="0">
              <a:solidFill>
                <a:schemeClr val="tx1">
                  <a:lumMod val="65000"/>
                  <a:lumOff val="35000"/>
                </a:schemeClr>
              </a:solidFill>
              <a:latin typeface="Calibri" panose="020F0502020204030204"/>
              <a:cs typeface="+mn-cs"/>
            </a:endParaRPr>
          </a:p>
        </p:txBody>
      </p:sp>
      <p:pic>
        <p:nvPicPr>
          <p:cNvPr id="59"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680599"/>
            <a:ext cx="1039264" cy="8905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786C6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 name="Rectangle à coins arrondis 2"/>
          <p:cNvSpPr>
            <a:spLocks noChangeArrowheads="1"/>
          </p:cNvSpPr>
          <p:nvPr/>
        </p:nvSpPr>
        <p:spPr bwMode="auto">
          <a:xfrm>
            <a:off x="1059184" y="4151559"/>
            <a:ext cx="1083444" cy="496997"/>
          </a:xfrm>
          <a:prstGeom prst="wedgeRoundRectCallout">
            <a:avLst>
              <a:gd name="adj1" fmla="val -55440"/>
              <a:gd name="adj2" fmla="val 81190"/>
              <a:gd name="adj3" fmla="val 16667"/>
            </a:avLst>
          </a:prstGeom>
          <a:solidFill>
            <a:srgbClr val="FF9933"/>
          </a:solidFill>
          <a:ln>
            <a:noFill/>
            <a:miter lim="800000"/>
            <a:headEnd/>
            <a:tailEnd/>
          </a:ln>
          <a:effectLs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01700" eaLnBrk="1" fontAlgn="auto" latinLnBrk="0" hangingPunct="1">
              <a:lnSpc>
                <a:spcPct val="100000"/>
              </a:lnSpc>
              <a:spcBef>
                <a:spcPts val="600"/>
              </a:spcBef>
              <a:spcAft>
                <a:spcPts val="0"/>
              </a:spcAft>
              <a:buClr>
                <a:srgbClr val="B4B4B4"/>
              </a:buClr>
              <a:buSzTx/>
              <a:buFontTx/>
              <a:buNone/>
              <a:tabLst/>
              <a:defRPr/>
            </a:pPr>
            <a:r>
              <a:rPr kumimoji="0" lang="fr-FR" sz="1200" b="0" i="0" u="none" strike="noStrike" kern="0" cap="none" spc="0" normalizeH="0" baseline="0" noProof="0" dirty="0">
                <a:ln>
                  <a:noFill/>
                </a:ln>
                <a:solidFill>
                  <a:prstClr val="white"/>
                </a:solidFill>
                <a:effectLst/>
                <a:uLnTx/>
                <a:uFillTx/>
                <a:latin typeface="Calibri" panose="020F0502020204030204"/>
                <a:cs typeface="+mn-cs"/>
              </a:rPr>
              <a:t>I have a dream … </a:t>
            </a:r>
            <a:endParaRPr kumimoji="0" lang="en-US" sz="1200" b="0" i="0" u="none" strike="noStrike" kern="0" cap="none" spc="0" normalizeH="0" baseline="0" noProof="0" dirty="0">
              <a:ln>
                <a:noFill/>
              </a:ln>
              <a:solidFill>
                <a:prstClr val="white"/>
              </a:solidFill>
              <a:effectLst/>
              <a:uLnTx/>
              <a:uFillTx/>
              <a:latin typeface="Calibri" panose="020F0502020204030204"/>
              <a:cs typeface="+mn-cs"/>
            </a:endParaRPr>
          </a:p>
        </p:txBody>
      </p:sp>
      <p:pic>
        <p:nvPicPr>
          <p:cNvPr id="61"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3070" y="4680599"/>
            <a:ext cx="663582" cy="8886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786C6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0548" y="4680599"/>
            <a:ext cx="593507" cy="8886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786C6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 name="Picture 23">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71167" y="4680600"/>
            <a:ext cx="693095" cy="8695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786C6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 name="Rectangle à coins arrondis 2"/>
          <p:cNvSpPr>
            <a:spLocks noChangeArrowheads="1"/>
          </p:cNvSpPr>
          <p:nvPr/>
        </p:nvSpPr>
        <p:spPr bwMode="auto">
          <a:xfrm>
            <a:off x="5119894" y="5644317"/>
            <a:ext cx="1447240" cy="615986"/>
          </a:xfrm>
          <a:prstGeom prst="wedgeRoundRectCallout">
            <a:avLst>
              <a:gd name="adj1" fmla="val -57877"/>
              <a:gd name="adj2" fmla="val -86308"/>
              <a:gd name="adj3" fmla="val 16667"/>
            </a:avLst>
          </a:prstGeom>
          <a:solidFill>
            <a:srgbClr val="FF9933"/>
          </a:solidFill>
          <a:ln>
            <a:noFill/>
            <a:miter lim="800000"/>
            <a:headEnd/>
            <a:tailEnd/>
          </a:ln>
          <a:effectLs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01700" eaLnBrk="1" fontAlgn="auto" latinLnBrk="0" hangingPunct="1">
              <a:lnSpc>
                <a:spcPct val="100000"/>
              </a:lnSpc>
              <a:spcBef>
                <a:spcPts val="600"/>
              </a:spcBef>
              <a:spcAft>
                <a:spcPts val="0"/>
              </a:spcAft>
              <a:buClr>
                <a:srgbClr val="B4B4B4"/>
              </a:buClr>
              <a:buSzTx/>
              <a:buFontTx/>
              <a:buNone/>
              <a:tabLst/>
              <a:defRPr/>
            </a:pPr>
            <a:r>
              <a:rPr kumimoji="0" lang="fr-FR" sz="1200" b="0" i="0" u="none" strike="noStrike" kern="0" cap="none" spc="0" normalizeH="0" baseline="0" noProof="0" dirty="0">
                <a:ln>
                  <a:noFill/>
                </a:ln>
                <a:solidFill>
                  <a:prstClr val="white"/>
                </a:solidFill>
                <a:effectLst/>
                <a:uLnTx/>
                <a:uFillTx/>
                <a:latin typeface="Calibri" panose="020F0502020204030204"/>
                <a:cs typeface="+mn-cs"/>
              </a:rPr>
              <a:t>Soyez insatiables, soyez fous !</a:t>
            </a:r>
          </a:p>
        </p:txBody>
      </p:sp>
      <p:sp>
        <p:nvSpPr>
          <p:cNvPr id="65" name="Rectangle 64"/>
          <p:cNvSpPr>
            <a:spLocks noChangeArrowheads="1"/>
          </p:cNvSpPr>
          <p:nvPr/>
        </p:nvSpPr>
        <p:spPr bwMode="auto">
          <a:xfrm>
            <a:off x="6501319" y="3956047"/>
            <a:ext cx="217513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defTabSz="839876" eaLnBrk="0" fontAlgn="auto" hangingPunct="0">
              <a:spcBef>
                <a:spcPts val="0"/>
              </a:spcBef>
              <a:spcAft>
                <a:spcPts val="0"/>
              </a:spcAft>
            </a:pPr>
            <a:r>
              <a:rPr lang="fr-FR" sz="1400" i="1" dirty="0">
                <a:solidFill>
                  <a:srgbClr val="14627C"/>
                </a:solidFill>
                <a:latin typeface="Calibri" panose="020F0502020204030204"/>
                <a:cs typeface="+mn-cs"/>
              </a:rPr>
              <a:t>"</a:t>
            </a:r>
            <a:r>
              <a:rPr lang="fr-FR" sz="1400" i="1" dirty="0">
                <a:solidFill>
                  <a:srgbClr val="C00000"/>
                </a:solidFill>
                <a:latin typeface="Calibri" panose="020F0502020204030204"/>
                <a:cs typeface="+mn-cs"/>
              </a:rPr>
              <a:t>Vous voyez les choses et vous vous demandez pourquoi. Moi, je rêve de choses qui n'existent pas et je me demande pourquoi pas." </a:t>
            </a:r>
            <a:endParaRPr lang="fr-FR" sz="1400" i="1" dirty="0">
              <a:solidFill>
                <a:schemeClr val="tx1">
                  <a:lumMod val="65000"/>
                  <a:lumOff val="35000"/>
                </a:schemeClr>
              </a:solidFill>
              <a:latin typeface="Calibri" panose="020F0502020204030204"/>
              <a:cs typeface="+mn-cs"/>
            </a:endParaRPr>
          </a:p>
          <a:p>
            <a:pPr algn="just" defTabSz="839876" eaLnBrk="0" fontAlgn="auto" hangingPunct="0">
              <a:spcBef>
                <a:spcPts val="0"/>
              </a:spcBef>
              <a:spcAft>
                <a:spcPts val="0"/>
              </a:spcAft>
            </a:pPr>
            <a:r>
              <a:rPr lang="fr-FR" sz="1400" i="1" dirty="0">
                <a:solidFill>
                  <a:srgbClr val="C00000"/>
                </a:solidFill>
                <a:latin typeface="Calibri" panose="020F0502020204030204"/>
                <a:cs typeface="+mn-cs"/>
              </a:rPr>
              <a:t>George Bernard Shaw</a:t>
            </a:r>
          </a:p>
        </p:txBody>
      </p:sp>
      <p:sp>
        <p:nvSpPr>
          <p:cNvPr id="66" name="Rectangle à coins arrondis 2"/>
          <p:cNvSpPr>
            <a:spLocks noChangeArrowheads="1"/>
          </p:cNvSpPr>
          <p:nvPr/>
        </p:nvSpPr>
        <p:spPr bwMode="auto">
          <a:xfrm>
            <a:off x="3340548" y="4071065"/>
            <a:ext cx="1083444" cy="360123"/>
          </a:xfrm>
          <a:prstGeom prst="wedgeRoundRectCallout">
            <a:avLst>
              <a:gd name="adj1" fmla="val -43559"/>
              <a:gd name="adj2" fmla="val 134846"/>
              <a:gd name="adj3" fmla="val 16667"/>
            </a:avLst>
          </a:prstGeom>
          <a:solidFill>
            <a:srgbClr val="FF9933"/>
          </a:solidFill>
          <a:ln>
            <a:noFill/>
            <a:miter lim="800000"/>
            <a:headEnd/>
            <a:tailEnd/>
          </a:ln>
          <a:effectLs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01700" eaLnBrk="1" fontAlgn="auto" latinLnBrk="0" hangingPunct="1">
              <a:lnSpc>
                <a:spcPct val="100000"/>
              </a:lnSpc>
              <a:spcBef>
                <a:spcPts val="600"/>
              </a:spcBef>
              <a:spcAft>
                <a:spcPts val="0"/>
              </a:spcAft>
              <a:buClr>
                <a:srgbClr val="B4B4B4"/>
              </a:buClr>
              <a:buSzTx/>
              <a:buFontTx/>
              <a:buNone/>
              <a:tabLst/>
              <a:defRPr/>
            </a:pPr>
            <a:r>
              <a:rPr kumimoji="0" lang="fr-FR" sz="1200" b="0" i="0" u="none" strike="noStrike" kern="0" cap="none" spc="0" normalizeH="0" baseline="0" noProof="0" dirty="0" err="1">
                <a:ln>
                  <a:noFill/>
                </a:ln>
                <a:solidFill>
                  <a:prstClr val="white"/>
                </a:solidFill>
                <a:effectLst/>
                <a:uLnTx/>
                <a:uFillTx/>
                <a:latin typeface="Calibri" panose="020F0502020204030204"/>
                <a:cs typeface="+mn-cs"/>
              </a:rPr>
              <a:t>Yes</a:t>
            </a:r>
            <a:r>
              <a:rPr kumimoji="0" lang="fr-FR" sz="1200" b="0" i="0" u="none" strike="noStrike" kern="0" cap="none" spc="0" normalizeH="0" baseline="0" noProof="0" dirty="0">
                <a:ln>
                  <a:noFill/>
                </a:ln>
                <a:solidFill>
                  <a:prstClr val="white"/>
                </a:solidFill>
                <a:effectLst/>
                <a:uLnTx/>
                <a:uFillTx/>
                <a:latin typeface="Calibri" panose="020F0502020204030204"/>
                <a:cs typeface="+mn-cs"/>
              </a:rPr>
              <a:t> </a:t>
            </a:r>
            <a:r>
              <a:rPr kumimoji="0" lang="fr-FR" sz="1200" b="0" i="0" u="none" strike="noStrike" kern="0" cap="none" spc="0" normalizeH="0" baseline="0" noProof="0" dirty="0" err="1">
                <a:ln>
                  <a:noFill/>
                </a:ln>
                <a:solidFill>
                  <a:prstClr val="white"/>
                </a:solidFill>
                <a:effectLst/>
                <a:uLnTx/>
                <a:uFillTx/>
                <a:latin typeface="Calibri" panose="020F0502020204030204"/>
                <a:cs typeface="+mn-cs"/>
              </a:rPr>
              <a:t>we</a:t>
            </a:r>
            <a:r>
              <a:rPr kumimoji="0" lang="fr-FR" sz="1200" b="0" i="0" u="none" strike="noStrike" kern="0" cap="none" spc="0" normalizeH="0" baseline="0" noProof="0" dirty="0">
                <a:ln>
                  <a:noFill/>
                </a:ln>
                <a:solidFill>
                  <a:prstClr val="white"/>
                </a:solidFill>
                <a:effectLst/>
                <a:uLnTx/>
                <a:uFillTx/>
                <a:latin typeface="Calibri" panose="020F0502020204030204"/>
                <a:cs typeface="+mn-cs"/>
              </a:rPr>
              <a:t> </a:t>
            </a:r>
            <a:r>
              <a:rPr kumimoji="0" lang="fr-FR" sz="1200" b="0" i="0" u="none" strike="noStrike" kern="0" cap="none" spc="0" normalizeH="0" baseline="0" noProof="0" dirty="0" err="1">
                <a:ln>
                  <a:noFill/>
                </a:ln>
                <a:solidFill>
                  <a:prstClr val="white"/>
                </a:solidFill>
                <a:effectLst/>
                <a:uLnTx/>
                <a:uFillTx/>
                <a:latin typeface="Calibri" panose="020F0502020204030204"/>
                <a:cs typeface="+mn-cs"/>
              </a:rPr>
              <a:t>can</a:t>
            </a:r>
            <a:endParaRPr kumimoji="0" lang="en-US" sz="1200" b="0" i="0" u="none" strike="noStrike" kern="0" cap="none" spc="0" normalizeH="0" baseline="0" noProof="0" dirty="0">
              <a:ln>
                <a:noFill/>
              </a:ln>
              <a:solidFill>
                <a:prstClr val="white"/>
              </a:solidFill>
              <a:effectLst/>
              <a:uLnTx/>
              <a:uFillTx/>
              <a:latin typeface="Calibri" panose="020F0502020204030204"/>
              <a:cs typeface="+mn-cs"/>
            </a:endParaRPr>
          </a:p>
        </p:txBody>
      </p:sp>
      <p:sp>
        <p:nvSpPr>
          <p:cNvPr id="67" name="Rectangle 66"/>
          <p:cNvSpPr/>
          <p:nvPr/>
        </p:nvSpPr>
        <p:spPr>
          <a:xfrm>
            <a:off x="663854" y="3268894"/>
            <a:ext cx="8588666" cy="307777"/>
          </a:xfrm>
          <a:prstGeom prst="rect">
            <a:avLst/>
          </a:prstGeom>
        </p:spPr>
        <p:txBody>
          <a:bodyPr wrap="square">
            <a:spAutoFit/>
          </a:bodyPr>
          <a:lstStyle/>
          <a:p>
            <a:pPr algn="ctr" defTabSz="839876" fontAlgn="auto">
              <a:spcBef>
                <a:spcPts val="0"/>
              </a:spcBef>
              <a:spcAft>
                <a:spcPts val="0"/>
              </a:spcAft>
            </a:pPr>
            <a:r>
              <a:rPr lang="fr-FR" sz="1400" i="1" dirty="0">
                <a:solidFill>
                  <a:schemeClr val="tx1">
                    <a:lumMod val="65000"/>
                    <a:lumOff val="35000"/>
                  </a:schemeClr>
                </a:solidFill>
                <a:latin typeface="Calibri" panose="020F0502020204030204"/>
                <a:ea typeface="ＭＳ Ｐゴシック" charset="0"/>
                <a:cs typeface="ＭＳ Ｐゴシック" charset="0"/>
              </a:rPr>
              <a:t>Valeurs		managers et collaborateurs	mix-organisation</a:t>
            </a:r>
            <a:endParaRPr lang="fr-FR" sz="1400" dirty="0">
              <a:solidFill>
                <a:schemeClr val="tx1">
                  <a:lumMod val="65000"/>
                  <a:lumOff val="35000"/>
                </a:schemeClr>
              </a:solidFill>
              <a:latin typeface="Calibri" panose="020F0502020204030204"/>
              <a:cs typeface="+mn-cs"/>
            </a:endParaRPr>
          </a:p>
        </p:txBody>
      </p:sp>
      <p:sp>
        <p:nvSpPr>
          <p:cNvPr id="68" name="Rectangle à coins arrondis 67"/>
          <p:cNvSpPr/>
          <p:nvPr/>
        </p:nvSpPr>
        <p:spPr>
          <a:xfrm>
            <a:off x="330834" y="2873966"/>
            <a:ext cx="8218684" cy="730001"/>
          </a:xfrm>
          <a:prstGeom prst="wedgeRoundRectCallout">
            <a:avLst>
              <a:gd name="adj1" fmla="val -33334"/>
              <a:gd name="adj2" fmla="val -101819"/>
              <a:gd name="adj3" fmla="val 16667"/>
            </a:avLst>
          </a:prstGeom>
          <a:noFill/>
          <a:ln w="28575" cap="flat" cmpd="sng" algn="ctr">
            <a:solidFill>
              <a:srgbClr val="FF9933"/>
            </a:solidFill>
            <a:prstDash val="solid"/>
            <a:miter lim="800000"/>
          </a:ln>
          <a:effectLst/>
        </p:spPr>
        <p:txBody>
          <a:bodyPr rtlCol="0" anchor="ct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sz="1400" b="0" i="0" u="none" strike="noStrike" kern="0" cap="all"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8798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209259"/>
            <a:ext cx="7729800" cy="760864"/>
          </a:xfrm>
          <a:prstGeom prst="rect">
            <a:avLst/>
          </a:prstGeom>
          <a:noFill/>
          <a:ln w="9525">
            <a:noFill/>
            <a:miter lim="800000"/>
            <a:headEnd/>
            <a:tailEnd/>
          </a:ln>
        </p:spPr>
        <p:txBody>
          <a:bodyPr wrap="square" lIns="82945" tIns="41473" rIns="82945" bIns="41473" anchor="ctr">
            <a:spAutoFit/>
          </a:bodyPr>
          <a:lstStyle/>
          <a:p>
            <a:r>
              <a:rPr lang="fr-FR" sz="2400" dirty="0">
                <a:solidFill>
                  <a:schemeClr val="tx1">
                    <a:lumMod val="65000"/>
                    <a:lumOff val="35000"/>
                  </a:schemeClr>
                </a:solidFill>
                <a:latin typeface="+mn-lt"/>
              </a:rPr>
              <a:t>Introduction au cadre cohérence – cohésion</a:t>
            </a:r>
          </a:p>
          <a:p>
            <a:r>
              <a:rPr lang="fr-FR" sz="2000" i="1" dirty="0">
                <a:solidFill>
                  <a:schemeClr val="tx1">
                    <a:lumMod val="65000"/>
                    <a:lumOff val="35000"/>
                  </a:schemeClr>
                </a:solidFill>
              </a:rPr>
              <a:t>Modes de fonctionnement des organisations (2/2)</a:t>
            </a: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17</a:t>
            </a:fld>
            <a:endParaRPr lang="fr-FR" sz="1400" dirty="0">
              <a:latin typeface="Calibri" pitchFamily="34" charset="0"/>
              <a:cs typeface="Arial" pitchFamily="34" charset="0"/>
            </a:endParaRPr>
          </a:p>
        </p:txBody>
      </p:sp>
      <p:sp>
        <p:nvSpPr>
          <p:cNvPr id="29" name="Rectangle à coins arrondis 28"/>
          <p:cNvSpPr/>
          <p:nvPr/>
        </p:nvSpPr>
        <p:spPr>
          <a:xfrm>
            <a:off x="305306" y="1954932"/>
            <a:ext cx="8555420" cy="4608512"/>
          </a:xfrm>
          <a:prstGeom prst="roundRect">
            <a:avLst>
              <a:gd name="adj" fmla="val 0"/>
            </a:avLst>
          </a:prstGeom>
          <a:noFill/>
          <a:ln w="12700" cap="flat" cmpd="sng" algn="ctr">
            <a:solidFill>
              <a:schemeClr val="tx1">
                <a:lumMod val="65000"/>
                <a:lumOff val="35000"/>
              </a:schemeClr>
            </a:solidFill>
            <a:prstDash val="solid"/>
          </a:ln>
          <a:effectLst>
            <a:outerShdw blurRad="40000" dist="20000" dir="5400000" rotWithShape="0">
              <a:srgbClr val="000000">
                <a:alpha val="38000"/>
              </a:srgbClr>
            </a:outerShdw>
          </a:effectLst>
        </p:spPr>
        <p:txBody>
          <a:bodyPr wrap="square" lIns="36000" tIns="36000" rIns="36000" bIns="36000" rtlCol="0">
            <a:noAutofit/>
          </a:bodyPr>
          <a:lstStyle>
            <a:defPPr>
              <a:defRPr lang="fr-FR"/>
            </a:defPPr>
            <a:lvl1pPr algn="just" rtl="0" fontAlgn="base">
              <a:spcBef>
                <a:spcPct val="20000"/>
              </a:spcBef>
              <a:spcAft>
                <a:spcPct val="0"/>
              </a:spcAft>
              <a:buClr>
                <a:schemeClr val="bg2"/>
              </a:buClr>
              <a:buChar char="o"/>
              <a:defRPr sz="1700" kern="1200">
                <a:solidFill>
                  <a:schemeClr val="tx1"/>
                </a:solidFill>
                <a:latin typeface="Arial" charset="0"/>
                <a:ea typeface="+mn-ea"/>
                <a:cs typeface="+mn-cs"/>
              </a:defRPr>
            </a:lvl1pPr>
            <a:lvl2pPr marL="457200" algn="just" rtl="0" fontAlgn="base">
              <a:spcBef>
                <a:spcPct val="20000"/>
              </a:spcBef>
              <a:spcAft>
                <a:spcPct val="0"/>
              </a:spcAft>
              <a:buClr>
                <a:schemeClr val="bg2"/>
              </a:buClr>
              <a:buChar char="o"/>
              <a:defRPr sz="1700" kern="1200">
                <a:solidFill>
                  <a:schemeClr val="tx1"/>
                </a:solidFill>
                <a:latin typeface="Arial" charset="0"/>
                <a:ea typeface="+mn-ea"/>
                <a:cs typeface="+mn-cs"/>
              </a:defRPr>
            </a:lvl2pPr>
            <a:lvl3pPr marL="914400" algn="just" rtl="0" fontAlgn="base">
              <a:spcBef>
                <a:spcPct val="20000"/>
              </a:spcBef>
              <a:spcAft>
                <a:spcPct val="0"/>
              </a:spcAft>
              <a:buClr>
                <a:schemeClr val="bg2"/>
              </a:buClr>
              <a:buChar char="o"/>
              <a:defRPr sz="1700" kern="1200">
                <a:solidFill>
                  <a:schemeClr val="tx1"/>
                </a:solidFill>
                <a:latin typeface="Arial" charset="0"/>
                <a:ea typeface="+mn-ea"/>
                <a:cs typeface="+mn-cs"/>
              </a:defRPr>
            </a:lvl3pPr>
            <a:lvl4pPr marL="1371600" algn="just" rtl="0" fontAlgn="base">
              <a:spcBef>
                <a:spcPct val="20000"/>
              </a:spcBef>
              <a:spcAft>
                <a:spcPct val="0"/>
              </a:spcAft>
              <a:buClr>
                <a:schemeClr val="bg2"/>
              </a:buClr>
              <a:buChar char="o"/>
              <a:defRPr sz="1700" kern="1200">
                <a:solidFill>
                  <a:schemeClr val="tx1"/>
                </a:solidFill>
                <a:latin typeface="Arial" charset="0"/>
                <a:ea typeface="+mn-ea"/>
                <a:cs typeface="+mn-cs"/>
              </a:defRPr>
            </a:lvl4pPr>
            <a:lvl5pPr marL="1828800" algn="just" rtl="0" fontAlgn="base">
              <a:spcBef>
                <a:spcPct val="20000"/>
              </a:spcBef>
              <a:spcAft>
                <a:spcPct val="0"/>
              </a:spcAft>
              <a:buClr>
                <a:schemeClr val="bg2"/>
              </a:buClr>
              <a:buChar char="o"/>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marL="180975" indent="-95250">
              <a:buFont typeface="Arial" pitchFamily="34" charset="0"/>
              <a:buChar char="•"/>
            </a:pPr>
            <a:endParaRPr lang="fr-FR" sz="1000" dirty="0" err="1">
              <a:solidFill>
                <a:srgbClr val="FFFFFF">
                  <a:lumMod val="50000"/>
                </a:srgbClr>
              </a:solidFill>
              <a:latin typeface="+mn-lt"/>
            </a:endParaRPr>
          </a:p>
        </p:txBody>
      </p:sp>
      <p:pic>
        <p:nvPicPr>
          <p:cNvPr id="30" name="Flèche en arc 18"/>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14823" y="3164965"/>
            <a:ext cx="1693196" cy="160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à coins arrondis 30"/>
          <p:cNvSpPr/>
          <p:nvPr/>
        </p:nvSpPr>
        <p:spPr>
          <a:xfrm>
            <a:off x="2910249" y="2859608"/>
            <a:ext cx="1152128" cy="504056"/>
          </a:xfrm>
          <a:prstGeom prst="roundRect">
            <a:avLst/>
          </a:prstGeom>
          <a:solidFill>
            <a:schemeClr val="bg1"/>
          </a:solidFill>
          <a:ln w="28575" algn="ctr">
            <a:solidFill>
              <a:srgbClr val="FF9933"/>
            </a:solidFill>
            <a:round/>
            <a:headEnd/>
            <a:tailEnd/>
          </a:ln>
          <a:scene3d>
            <a:camera prst="orthographicFront"/>
            <a:lightRig rig="threePt" dir="t"/>
          </a:scene3d>
          <a:sp3d>
            <a:bevelT/>
            <a:bevelB/>
          </a:sp3d>
        </p:spPr>
        <p:txBody>
          <a:bodyPr lIns="0" tIns="0" rIns="0" bIns="0" anchor="ctr"/>
          <a:lstStyle>
            <a:defPPr>
              <a:defRPr lang="fr-FR"/>
            </a:defPPr>
            <a:lvl1pPr algn="just" rtl="0" fontAlgn="base">
              <a:spcBef>
                <a:spcPct val="20000"/>
              </a:spcBef>
              <a:spcAft>
                <a:spcPct val="0"/>
              </a:spcAft>
              <a:buClr>
                <a:schemeClr val="bg2"/>
              </a:buClr>
              <a:buChar char="o"/>
              <a:defRPr sz="1700" kern="1200">
                <a:solidFill>
                  <a:schemeClr val="tx1"/>
                </a:solidFill>
                <a:latin typeface="Arial" charset="0"/>
                <a:ea typeface="+mn-ea"/>
                <a:cs typeface="+mn-cs"/>
              </a:defRPr>
            </a:lvl1pPr>
            <a:lvl2pPr marL="457200" algn="just" rtl="0" fontAlgn="base">
              <a:spcBef>
                <a:spcPct val="20000"/>
              </a:spcBef>
              <a:spcAft>
                <a:spcPct val="0"/>
              </a:spcAft>
              <a:buClr>
                <a:schemeClr val="bg2"/>
              </a:buClr>
              <a:buChar char="o"/>
              <a:defRPr sz="1700" kern="1200">
                <a:solidFill>
                  <a:schemeClr val="tx1"/>
                </a:solidFill>
                <a:latin typeface="Arial" charset="0"/>
                <a:ea typeface="+mn-ea"/>
                <a:cs typeface="+mn-cs"/>
              </a:defRPr>
            </a:lvl2pPr>
            <a:lvl3pPr marL="914400" algn="just" rtl="0" fontAlgn="base">
              <a:spcBef>
                <a:spcPct val="20000"/>
              </a:spcBef>
              <a:spcAft>
                <a:spcPct val="0"/>
              </a:spcAft>
              <a:buClr>
                <a:schemeClr val="bg2"/>
              </a:buClr>
              <a:buChar char="o"/>
              <a:defRPr sz="1700" kern="1200">
                <a:solidFill>
                  <a:schemeClr val="tx1"/>
                </a:solidFill>
                <a:latin typeface="Arial" charset="0"/>
                <a:ea typeface="+mn-ea"/>
                <a:cs typeface="+mn-cs"/>
              </a:defRPr>
            </a:lvl3pPr>
            <a:lvl4pPr marL="1371600" algn="just" rtl="0" fontAlgn="base">
              <a:spcBef>
                <a:spcPct val="20000"/>
              </a:spcBef>
              <a:spcAft>
                <a:spcPct val="0"/>
              </a:spcAft>
              <a:buClr>
                <a:schemeClr val="bg2"/>
              </a:buClr>
              <a:buChar char="o"/>
              <a:defRPr sz="1700" kern="1200">
                <a:solidFill>
                  <a:schemeClr val="tx1"/>
                </a:solidFill>
                <a:latin typeface="Arial" charset="0"/>
                <a:ea typeface="+mn-ea"/>
                <a:cs typeface="+mn-cs"/>
              </a:defRPr>
            </a:lvl4pPr>
            <a:lvl5pPr marL="1828800" algn="just" rtl="0" fontAlgn="base">
              <a:spcBef>
                <a:spcPct val="20000"/>
              </a:spcBef>
              <a:spcAft>
                <a:spcPct val="0"/>
              </a:spcAft>
              <a:buClr>
                <a:schemeClr val="bg2"/>
              </a:buClr>
              <a:buChar char="o"/>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lvl="0" algn="ctr">
              <a:lnSpc>
                <a:spcPts val="900"/>
              </a:lnSpc>
              <a:buNone/>
              <a:defRPr/>
            </a:pPr>
            <a:r>
              <a:rPr lang="fr-FR" sz="1000" dirty="0">
                <a:solidFill>
                  <a:schemeClr val="tx1">
                    <a:lumMod val="65000"/>
                    <a:lumOff val="35000"/>
                  </a:schemeClr>
                </a:solidFill>
                <a:latin typeface="+mn-lt"/>
              </a:rPr>
              <a:t>Communication &amp; conduite du changement</a:t>
            </a:r>
          </a:p>
        </p:txBody>
      </p:sp>
      <p:sp>
        <p:nvSpPr>
          <p:cNvPr id="32" name="Rectangle à coins arrondis 31"/>
          <p:cNvSpPr/>
          <p:nvPr/>
        </p:nvSpPr>
        <p:spPr>
          <a:xfrm>
            <a:off x="3414305" y="2283544"/>
            <a:ext cx="1152128" cy="504056"/>
          </a:xfrm>
          <a:prstGeom prst="roundRect">
            <a:avLst/>
          </a:prstGeom>
          <a:solidFill>
            <a:schemeClr val="bg1"/>
          </a:solidFill>
          <a:ln w="28575" algn="ctr">
            <a:solidFill>
              <a:srgbClr val="FF9933"/>
            </a:solidFill>
            <a:round/>
            <a:headEnd/>
            <a:tailEnd/>
          </a:ln>
          <a:scene3d>
            <a:camera prst="orthographicFront"/>
            <a:lightRig rig="threePt" dir="t"/>
          </a:scene3d>
          <a:sp3d>
            <a:bevelT/>
            <a:bevelB/>
          </a:sp3d>
        </p:spPr>
        <p:txBody>
          <a:bodyPr lIns="0" tIns="0" rIns="0" bIns="0" anchor="ctr"/>
          <a:lstStyle>
            <a:defPPr>
              <a:defRPr lang="fr-FR"/>
            </a:defPPr>
            <a:lvl1pPr algn="just" rtl="0" fontAlgn="base">
              <a:spcBef>
                <a:spcPct val="20000"/>
              </a:spcBef>
              <a:spcAft>
                <a:spcPct val="0"/>
              </a:spcAft>
              <a:buClr>
                <a:schemeClr val="bg2"/>
              </a:buClr>
              <a:buChar char="o"/>
              <a:defRPr sz="1700" kern="1200">
                <a:solidFill>
                  <a:schemeClr val="tx1"/>
                </a:solidFill>
                <a:latin typeface="Arial" charset="0"/>
                <a:ea typeface="+mn-ea"/>
                <a:cs typeface="+mn-cs"/>
              </a:defRPr>
            </a:lvl1pPr>
            <a:lvl2pPr marL="457200" algn="just" rtl="0" fontAlgn="base">
              <a:spcBef>
                <a:spcPct val="20000"/>
              </a:spcBef>
              <a:spcAft>
                <a:spcPct val="0"/>
              </a:spcAft>
              <a:buClr>
                <a:schemeClr val="bg2"/>
              </a:buClr>
              <a:buChar char="o"/>
              <a:defRPr sz="1700" kern="1200">
                <a:solidFill>
                  <a:schemeClr val="tx1"/>
                </a:solidFill>
                <a:latin typeface="Arial" charset="0"/>
                <a:ea typeface="+mn-ea"/>
                <a:cs typeface="+mn-cs"/>
              </a:defRPr>
            </a:lvl2pPr>
            <a:lvl3pPr marL="914400" algn="just" rtl="0" fontAlgn="base">
              <a:spcBef>
                <a:spcPct val="20000"/>
              </a:spcBef>
              <a:spcAft>
                <a:spcPct val="0"/>
              </a:spcAft>
              <a:buClr>
                <a:schemeClr val="bg2"/>
              </a:buClr>
              <a:buChar char="o"/>
              <a:defRPr sz="1700" kern="1200">
                <a:solidFill>
                  <a:schemeClr val="tx1"/>
                </a:solidFill>
                <a:latin typeface="Arial" charset="0"/>
                <a:ea typeface="+mn-ea"/>
                <a:cs typeface="+mn-cs"/>
              </a:defRPr>
            </a:lvl3pPr>
            <a:lvl4pPr marL="1371600" algn="just" rtl="0" fontAlgn="base">
              <a:spcBef>
                <a:spcPct val="20000"/>
              </a:spcBef>
              <a:spcAft>
                <a:spcPct val="0"/>
              </a:spcAft>
              <a:buClr>
                <a:schemeClr val="bg2"/>
              </a:buClr>
              <a:buChar char="o"/>
              <a:defRPr sz="1700" kern="1200">
                <a:solidFill>
                  <a:schemeClr val="tx1"/>
                </a:solidFill>
                <a:latin typeface="Arial" charset="0"/>
                <a:ea typeface="+mn-ea"/>
                <a:cs typeface="+mn-cs"/>
              </a:defRPr>
            </a:lvl4pPr>
            <a:lvl5pPr marL="1828800" algn="just" rtl="0" fontAlgn="base">
              <a:spcBef>
                <a:spcPct val="20000"/>
              </a:spcBef>
              <a:spcAft>
                <a:spcPct val="0"/>
              </a:spcAft>
              <a:buClr>
                <a:schemeClr val="bg2"/>
              </a:buClr>
              <a:buChar char="o"/>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algn="ctr">
              <a:lnSpc>
                <a:spcPts val="900"/>
              </a:lnSpc>
              <a:buNone/>
              <a:defRPr/>
            </a:pPr>
            <a:r>
              <a:rPr lang="fr-FR" sz="1000" dirty="0">
                <a:solidFill>
                  <a:schemeClr val="tx1">
                    <a:lumMod val="65000"/>
                    <a:lumOff val="35000"/>
                  </a:schemeClr>
                </a:solidFill>
                <a:latin typeface="+mn-lt"/>
              </a:rPr>
              <a:t>Dispositifs d’incitation &amp; alignement des équipes</a:t>
            </a:r>
          </a:p>
        </p:txBody>
      </p:sp>
      <p:sp>
        <p:nvSpPr>
          <p:cNvPr id="33" name="Rectangle à coins arrondis 32"/>
          <p:cNvSpPr/>
          <p:nvPr/>
        </p:nvSpPr>
        <p:spPr>
          <a:xfrm>
            <a:off x="2493699" y="3435672"/>
            <a:ext cx="1152128" cy="504056"/>
          </a:xfrm>
          <a:prstGeom prst="roundRect">
            <a:avLst/>
          </a:prstGeom>
          <a:solidFill>
            <a:schemeClr val="bg1"/>
          </a:solidFill>
          <a:ln w="28575" algn="ctr">
            <a:solidFill>
              <a:srgbClr val="FF9933"/>
            </a:solidFill>
            <a:round/>
            <a:headEnd/>
            <a:tailEnd/>
          </a:ln>
          <a:scene3d>
            <a:camera prst="orthographicFront"/>
            <a:lightRig rig="threePt" dir="t"/>
          </a:scene3d>
          <a:sp3d>
            <a:bevelT/>
            <a:bevelB/>
          </a:sp3d>
        </p:spPr>
        <p:txBody>
          <a:bodyPr lIns="0" tIns="0" rIns="0" bIns="0" anchor="ctr"/>
          <a:lstStyle>
            <a:defPPr>
              <a:defRPr lang="fr-FR"/>
            </a:defPPr>
            <a:lvl1pPr algn="just" rtl="0" fontAlgn="base">
              <a:spcBef>
                <a:spcPct val="20000"/>
              </a:spcBef>
              <a:spcAft>
                <a:spcPct val="0"/>
              </a:spcAft>
              <a:buClr>
                <a:schemeClr val="bg2"/>
              </a:buClr>
              <a:buChar char="o"/>
              <a:defRPr sz="1700" kern="1200">
                <a:solidFill>
                  <a:schemeClr val="tx1"/>
                </a:solidFill>
                <a:latin typeface="Arial" charset="0"/>
                <a:ea typeface="+mn-ea"/>
                <a:cs typeface="+mn-cs"/>
              </a:defRPr>
            </a:lvl1pPr>
            <a:lvl2pPr marL="457200" algn="just" rtl="0" fontAlgn="base">
              <a:spcBef>
                <a:spcPct val="20000"/>
              </a:spcBef>
              <a:spcAft>
                <a:spcPct val="0"/>
              </a:spcAft>
              <a:buClr>
                <a:schemeClr val="bg2"/>
              </a:buClr>
              <a:buChar char="o"/>
              <a:defRPr sz="1700" kern="1200">
                <a:solidFill>
                  <a:schemeClr val="tx1"/>
                </a:solidFill>
                <a:latin typeface="Arial" charset="0"/>
                <a:ea typeface="+mn-ea"/>
                <a:cs typeface="+mn-cs"/>
              </a:defRPr>
            </a:lvl2pPr>
            <a:lvl3pPr marL="914400" algn="just" rtl="0" fontAlgn="base">
              <a:spcBef>
                <a:spcPct val="20000"/>
              </a:spcBef>
              <a:spcAft>
                <a:spcPct val="0"/>
              </a:spcAft>
              <a:buClr>
                <a:schemeClr val="bg2"/>
              </a:buClr>
              <a:buChar char="o"/>
              <a:defRPr sz="1700" kern="1200">
                <a:solidFill>
                  <a:schemeClr val="tx1"/>
                </a:solidFill>
                <a:latin typeface="Arial" charset="0"/>
                <a:ea typeface="+mn-ea"/>
                <a:cs typeface="+mn-cs"/>
              </a:defRPr>
            </a:lvl3pPr>
            <a:lvl4pPr marL="1371600" algn="just" rtl="0" fontAlgn="base">
              <a:spcBef>
                <a:spcPct val="20000"/>
              </a:spcBef>
              <a:spcAft>
                <a:spcPct val="0"/>
              </a:spcAft>
              <a:buClr>
                <a:schemeClr val="bg2"/>
              </a:buClr>
              <a:buChar char="o"/>
              <a:defRPr sz="1700" kern="1200">
                <a:solidFill>
                  <a:schemeClr val="tx1"/>
                </a:solidFill>
                <a:latin typeface="Arial" charset="0"/>
                <a:ea typeface="+mn-ea"/>
                <a:cs typeface="+mn-cs"/>
              </a:defRPr>
            </a:lvl4pPr>
            <a:lvl5pPr marL="1828800" algn="just" rtl="0" fontAlgn="base">
              <a:spcBef>
                <a:spcPct val="20000"/>
              </a:spcBef>
              <a:spcAft>
                <a:spcPct val="0"/>
              </a:spcAft>
              <a:buClr>
                <a:schemeClr val="bg2"/>
              </a:buClr>
              <a:buChar char="o"/>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algn="ctr">
              <a:lnSpc>
                <a:spcPts val="900"/>
              </a:lnSpc>
              <a:buNone/>
              <a:defRPr/>
            </a:pPr>
            <a:r>
              <a:rPr lang="fr-FR" sz="1000" dirty="0">
                <a:solidFill>
                  <a:schemeClr val="tx1">
                    <a:lumMod val="65000"/>
                    <a:lumOff val="35000"/>
                  </a:schemeClr>
                </a:solidFill>
                <a:latin typeface="+mn-lt"/>
              </a:rPr>
              <a:t>Créativité, &amp; innovation</a:t>
            </a:r>
          </a:p>
        </p:txBody>
      </p:sp>
      <p:sp>
        <p:nvSpPr>
          <p:cNvPr id="34" name="Rectangle à coins arrondis 33"/>
          <p:cNvSpPr/>
          <p:nvPr/>
        </p:nvSpPr>
        <p:spPr>
          <a:xfrm>
            <a:off x="2493699" y="4011736"/>
            <a:ext cx="1152128" cy="504056"/>
          </a:xfrm>
          <a:prstGeom prst="roundRect">
            <a:avLst/>
          </a:prstGeom>
          <a:solidFill>
            <a:schemeClr val="bg1"/>
          </a:solidFill>
          <a:ln w="28575" algn="ctr">
            <a:solidFill>
              <a:srgbClr val="FF9933"/>
            </a:solidFill>
            <a:round/>
            <a:headEnd/>
            <a:tailEnd/>
          </a:ln>
          <a:scene3d>
            <a:camera prst="orthographicFront"/>
            <a:lightRig rig="threePt" dir="t"/>
          </a:scene3d>
          <a:sp3d>
            <a:bevelT/>
            <a:bevelB/>
          </a:sp3d>
        </p:spPr>
        <p:txBody>
          <a:bodyPr lIns="0" tIns="0" rIns="0" bIns="0" anchor="ctr"/>
          <a:lstStyle>
            <a:defPPr>
              <a:defRPr lang="fr-FR"/>
            </a:defPPr>
            <a:lvl1pPr algn="just" rtl="0" fontAlgn="base">
              <a:spcBef>
                <a:spcPct val="20000"/>
              </a:spcBef>
              <a:spcAft>
                <a:spcPct val="0"/>
              </a:spcAft>
              <a:buClr>
                <a:schemeClr val="bg2"/>
              </a:buClr>
              <a:buChar char="o"/>
              <a:defRPr sz="1700" kern="1200">
                <a:solidFill>
                  <a:schemeClr val="tx1"/>
                </a:solidFill>
                <a:latin typeface="Arial" charset="0"/>
                <a:ea typeface="+mn-ea"/>
                <a:cs typeface="+mn-cs"/>
              </a:defRPr>
            </a:lvl1pPr>
            <a:lvl2pPr marL="457200" algn="just" rtl="0" fontAlgn="base">
              <a:spcBef>
                <a:spcPct val="20000"/>
              </a:spcBef>
              <a:spcAft>
                <a:spcPct val="0"/>
              </a:spcAft>
              <a:buClr>
                <a:schemeClr val="bg2"/>
              </a:buClr>
              <a:buChar char="o"/>
              <a:defRPr sz="1700" kern="1200">
                <a:solidFill>
                  <a:schemeClr val="tx1"/>
                </a:solidFill>
                <a:latin typeface="Arial" charset="0"/>
                <a:ea typeface="+mn-ea"/>
                <a:cs typeface="+mn-cs"/>
              </a:defRPr>
            </a:lvl2pPr>
            <a:lvl3pPr marL="914400" algn="just" rtl="0" fontAlgn="base">
              <a:spcBef>
                <a:spcPct val="20000"/>
              </a:spcBef>
              <a:spcAft>
                <a:spcPct val="0"/>
              </a:spcAft>
              <a:buClr>
                <a:schemeClr val="bg2"/>
              </a:buClr>
              <a:buChar char="o"/>
              <a:defRPr sz="1700" kern="1200">
                <a:solidFill>
                  <a:schemeClr val="tx1"/>
                </a:solidFill>
                <a:latin typeface="Arial" charset="0"/>
                <a:ea typeface="+mn-ea"/>
                <a:cs typeface="+mn-cs"/>
              </a:defRPr>
            </a:lvl3pPr>
            <a:lvl4pPr marL="1371600" algn="just" rtl="0" fontAlgn="base">
              <a:spcBef>
                <a:spcPct val="20000"/>
              </a:spcBef>
              <a:spcAft>
                <a:spcPct val="0"/>
              </a:spcAft>
              <a:buClr>
                <a:schemeClr val="bg2"/>
              </a:buClr>
              <a:buChar char="o"/>
              <a:defRPr sz="1700" kern="1200">
                <a:solidFill>
                  <a:schemeClr val="tx1"/>
                </a:solidFill>
                <a:latin typeface="Arial" charset="0"/>
                <a:ea typeface="+mn-ea"/>
                <a:cs typeface="+mn-cs"/>
              </a:defRPr>
            </a:lvl4pPr>
            <a:lvl5pPr marL="1828800" algn="just" rtl="0" fontAlgn="base">
              <a:spcBef>
                <a:spcPct val="20000"/>
              </a:spcBef>
              <a:spcAft>
                <a:spcPct val="0"/>
              </a:spcAft>
              <a:buClr>
                <a:schemeClr val="bg2"/>
              </a:buClr>
              <a:buChar char="o"/>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algn="ctr">
              <a:lnSpc>
                <a:spcPts val="900"/>
              </a:lnSpc>
              <a:buNone/>
              <a:defRPr/>
            </a:pPr>
            <a:r>
              <a:rPr lang="fr-FR" sz="1000" dirty="0">
                <a:solidFill>
                  <a:schemeClr val="tx1">
                    <a:lumMod val="65000"/>
                    <a:lumOff val="35000"/>
                  </a:schemeClr>
                </a:solidFill>
                <a:latin typeface="+mn-lt"/>
              </a:rPr>
              <a:t>Comportements des individus, </a:t>
            </a:r>
          </a:p>
          <a:p>
            <a:pPr algn="ctr">
              <a:lnSpc>
                <a:spcPts val="900"/>
              </a:lnSpc>
              <a:defRPr/>
            </a:pPr>
            <a:r>
              <a:rPr lang="fr-FR" sz="1000" dirty="0">
                <a:solidFill>
                  <a:schemeClr val="tx1">
                    <a:lumMod val="65000"/>
                    <a:lumOff val="35000"/>
                  </a:schemeClr>
                </a:solidFill>
                <a:latin typeface="+mn-lt"/>
              </a:rPr>
              <a:t>rôles &amp; pratiques managériales</a:t>
            </a:r>
          </a:p>
        </p:txBody>
      </p:sp>
      <p:sp>
        <p:nvSpPr>
          <p:cNvPr id="35" name="Rectangle à coins arrondis 34"/>
          <p:cNvSpPr/>
          <p:nvPr/>
        </p:nvSpPr>
        <p:spPr>
          <a:xfrm>
            <a:off x="2982257" y="4587800"/>
            <a:ext cx="1152128" cy="504056"/>
          </a:xfrm>
          <a:prstGeom prst="roundRect">
            <a:avLst/>
          </a:prstGeom>
          <a:solidFill>
            <a:schemeClr val="bg1"/>
          </a:solidFill>
          <a:ln w="28575" algn="ctr">
            <a:solidFill>
              <a:srgbClr val="FF9933"/>
            </a:solidFill>
            <a:round/>
            <a:headEnd/>
            <a:tailEnd/>
          </a:ln>
          <a:scene3d>
            <a:camera prst="orthographicFront"/>
            <a:lightRig rig="threePt" dir="t"/>
          </a:scene3d>
          <a:sp3d>
            <a:bevelT/>
            <a:bevelB/>
          </a:sp3d>
        </p:spPr>
        <p:txBody>
          <a:bodyPr lIns="0" tIns="0" rIns="0" bIns="0" anchor="ctr"/>
          <a:lstStyle>
            <a:defPPr>
              <a:defRPr lang="fr-FR"/>
            </a:defPPr>
            <a:lvl1pPr algn="just" rtl="0" fontAlgn="base">
              <a:spcBef>
                <a:spcPct val="20000"/>
              </a:spcBef>
              <a:spcAft>
                <a:spcPct val="0"/>
              </a:spcAft>
              <a:buClr>
                <a:schemeClr val="bg2"/>
              </a:buClr>
              <a:buChar char="o"/>
              <a:defRPr sz="1700" kern="1200">
                <a:solidFill>
                  <a:schemeClr val="tx1"/>
                </a:solidFill>
                <a:latin typeface="Arial" charset="0"/>
                <a:ea typeface="+mn-ea"/>
                <a:cs typeface="+mn-cs"/>
              </a:defRPr>
            </a:lvl1pPr>
            <a:lvl2pPr marL="457200" algn="just" rtl="0" fontAlgn="base">
              <a:spcBef>
                <a:spcPct val="20000"/>
              </a:spcBef>
              <a:spcAft>
                <a:spcPct val="0"/>
              </a:spcAft>
              <a:buClr>
                <a:schemeClr val="bg2"/>
              </a:buClr>
              <a:buChar char="o"/>
              <a:defRPr sz="1700" kern="1200">
                <a:solidFill>
                  <a:schemeClr val="tx1"/>
                </a:solidFill>
                <a:latin typeface="Arial" charset="0"/>
                <a:ea typeface="+mn-ea"/>
                <a:cs typeface="+mn-cs"/>
              </a:defRPr>
            </a:lvl2pPr>
            <a:lvl3pPr marL="914400" algn="just" rtl="0" fontAlgn="base">
              <a:spcBef>
                <a:spcPct val="20000"/>
              </a:spcBef>
              <a:spcAft>
                <a:spcPct val="0"/>
              </a:spcAft>
              <a:buClr>
                <a:schemeClr val="bg2"/>
              </a:buClr>
              <a:buChar char="o"/>
              <a:defRPr sz="1700" kern="1200">
                <a:solidFill>
                  <a:schemeClr val="tx1"/>
                </a:solidFill>
                <a:latin typeface="Arial" charset="0"/>
                <a:ea typeface="+mn-ea"/>
                <a:cs typeface="+mn-cs"/>
              </a:defRPr>
            </a:lvl3pPr>
            <a:lvl4pPr marL="1371600" algn="just" rtl="0" fontAlgn="base">
              <a:spcBef>
                <a:spcPct val="20000"/>
              </a:spcBef>
              <a:spcAft>
                <a:spcPct val="0"/>
              </a:spcAft>
              <a:buClr>
                <a:schemeClr val="bg2"/>
              </a:buClr>
              <a:buChar char="o"/>
              <a:defRPr sz="1700" kern="1200">
                <a:solidFill>
                  <a:schemeClr val="tx1"/>
                </a:solidFill>
                <a:latin typeface="Arial" charset="0"/>
                <a:ea typeface="+mn-ea"/>
                <a:cs typeface="+mn-cs"/>
              </a:defRPr>
            </a:lvl4pPr>
            <a:lvl5pPr marL="1828800" algn="just" rtl="0" fontAlgn="base">
              <a:spcBef>
                <a:spcPct val="20000"/>
              </a:spcBef>
              <a:spcAft>
                <a:spcPct val="0"/>
              </a:spcAft>
              <a:buClr>
                <a:schemeClr val="bg2"/>
              </a:buClr>
              <a:buChar char="o"/>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algn="ctr">
              <a:lnSpc>
                <a:spcPts val="900"/>
              </a:lnSpc>
              <a:buNone/>
              <a:defRPr/>
            </a:pPr>
            <a:r>
              <a:rPr lang="fr-FR" sz="1000" dirty="0">
                <a:solidFill>
                  <a:schemeClr val="tx1">
                    <a:lumMod val="65000"/>
                    <a:lumOff val="35000"/>
                  </a:schemeClr>
                </a:solidFill>
                <a:latin typeface="+mn-lt"/>
              </a:rPr>
              <a:t>Ecoute, climat interne &amp; dialogue social</a:t>
            </a:r>
          </a:p>
        </p:txBody>
      </p:sp>
      <p:sp>
        <p:nvSpPr>
          <p:cNvPr id="36" name="Rectangle à coins arrondis 35"/>
          <p:cNvSpPr/>
          <p:nvPr/>
        </p:nvSpPr>
        <p:spPr>
          <a:xfrm>
            <a:off x="3414305" y="5163864"/>
            <a:ext cx="1152128" cy="504056"/>
          </a:xfrm>
          <a:prstGeom prst="roundRect">
            <a:avLst/>
          </a:prstGeom>
          <a:solidFill>
            <a:schemeClr val="bg1"/>
          </a:solidFill>
          <a:ln w="28575" algn="ctr">
            <a:solidFill>
              <a:srgbClr val="FF9933"/>
            </a:solidFill>
            <a:round/>
            <a:headEnd/>
            <a:tailEnd/>
          </a:ln>
          <a:scene3d>
            <a:camera prst="orthographicFront"/>
            <a:lightRig rig="threePt" dir="t"/>
          </a:scene3d>
          <a:sp3d>
            <a:bevelT/>
            <a:bevelB/>
          </a:sp3d>
        </p:spPr>
        <p:txBody>
          <a:bodyPr lIns="0" tIns="0" rIns="0" bIns="0" anchor="ctr"/>
          <a:lstStyle>
            <a:defPPr>
              <a:defRPr lang="fr-FR"/>
            </a:defPPr>
            <a:lvl1pPr algn="just" rtl="0" fontAlgn="base">
              <a:spcBef>
                <a:spcPct val="20000"/>
              </a:spcBef>
              <a:spcAft>
                <a:spcPct val="0"/>
              </a:spcAft>
              <a:buClr>
                <a:schemeClr val="bg2"/>
              </a:buClr>
              <a:buChar char="o"/>
              <a:defRPr sz="1700" kern="1200">
                <a:solidFill>
                  <a:schemeClr val="tx1"/>
                </a:solidFill>
                <a:latin typeface="Arial" charset="0"/>
                <a:ea typeface="+mn-ea"/>
                <a:cs typeface="+mn-cs"/>
              </a:defRPr>
            </a:lvl1pPr>
            <a:lvl2pPr marL="457200" algn="just" rtl="0" fontAlgn="base">
              <a:spcBef>
                <a:spcPct val="20000"/>
              </a:spcBef>
              <a:spcAft>
                <a:spcPct val="0"/>
              </a:spcAft>
              <a:buClr>
                <a:schemeClr val="bg2"/>
              </a:buClr>
              <a:buChar char="o"/>
              <a:defRPr sz="1700" kern="1200">
                <a:solidFill>
                  <a:schemeClr val="tx1"/>
                </a:solidFill>
                <a:latin typeface="Arial" charset="0"/>
                <a:ea typeface="+mn-ea"/>
                <a:cs typeface="+mn-cs"/>
              </a:defRPr>
            </a:lvl2pPr>
            <a:lvl3pPr marL="914400" algn="just" rtl="0" fontAlgn="base">
              <a:spcBef>
                <a:spcPct val="20000"/>
              </a:spcBef>
              <a:spcAft>
                <a:spcPct val="0"/>
              </a:spcAft>
              <a:buClr>
                <a:schemeClr val="bg2"/>
              </a:buClr>
              <a:buChar char="o"/>
              <a:defRPr sz="1700" kern="1200">
                <a:solidFill>
                  <a:schemeClr val="tx1"/>
                </a:solidFill>
                <a:latin typeface="Arial" charset="0"/>
                <a:ea typeface="+mn-ea"/>
                <a:cs typeface="+mn-cs"/>
              </a:defRPr>
            </a:lvl3pPr>
            <a:lvl4pPr marL="1371600" algn="just" rtl="0" fontAlgn="base">
              <a:spcBef>
                <a:spcPct val="20000"/>
              </a:spcBef>
              <a:spcAft>
                <a:spcPct val="0"/>
              </a:spcAft>
              <a:buClr>
                <a:schemeClr val="bg2"/>
              </a:buClr>
              <a:buChar char="o"/>
              <a:defRPr sz="1700" kern="1200">
                <a:solidFill>
                  <a:schemeClr val="tx1"/>
                </a:solidFill>
                <a:latin typeface="Arial" charset="0"/>
                <a:ea typeface="+mn-ea"/>
                <a:cs typeface="+mn-cs"/>
              </a:defRPr>
            </a:lvl4pPr>
            <a:lvl5pPr marL="1828800" algn="just" rtl="0" fontAlgn="base">
              <a:spcBef>
                <a:spcPct val="20000"/>
              </a:spcBef>
              <a:spcAft>
                <a:spcPct val="0"/>
              </a:spcAft>
              <a:buClr>
                <a:schemeClr val="bg2"/>
              </a:buClr>
              <a:buChar char="o"/>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lvl="0" algn="ctr">
              <a:lnSpc>
                <a:spcPts val="900"/>
              </a:lnSpc>
              <a:buNone/>
              <a:defRPr/>
            </a:pPr>
            <a:r>
              <a:rPr lang="fr-FR" sz="1000" dirty="0">
                <a:solidFill>
                  <a:schemeClr val="tx1">
                    <a:lumMod val="65000"/>
                    <a:lumOff val="35000"/>
                  </a:schemeClr>
                </a:solidFill>
                <a:latin typeface="+mn-lt"/>
              </a:rPr>
              <a:t>Culture, valeurs &amp; appartenance</a:t>
            </a:r>
            <a:endParaRPr lang="fr-FR" sz="1000" dirty="0">
              <a:solidFill>
                <a:schemeClr val="tx1">
                  <a:lumMod val="65000"/>
                  <a:lumOff val="35000"/>
                </a:schemeClr>
              </a:solidFill>
              <a:latin typeface="+mn-lt"/>
              <a:cs typeface="Arial" pitchFamily="34" charset="0"/>
            </a:endParaRPr>
          </a:p>
        </p:txBody>
      </p:sp>
      <p:sp>
        <p:nvSpPr>
          <p:cNvPr id="37" name="Rectangle à coins arrondis 36"/>
          <p:cNvSpPr/>
          <p:nvPr/>
        </p:nvSpPr>
        <p:spPr>
          <a:xfrm>
            <a:off x="4735963" y="2283544"/>
            <a:ext cx="1152128" cy="504056"/>
          </a:xfrm>
          <a:prstGeom prst="roundRect">
            <a:avLst/>
          </a:prstGeom>
          <a:solidFill>
            <a:schemeClr val="bg1"/>
          </a:solidFill>
          <a:ln w="28575" algn="ctr">
            <a:solidFill>
              <a:srgbClr val="808080"/>
            </a:solidFill>
            <a:round/>
            <a:headEnd/>
            <a:tailEnd/>
          </a:ln>
          <a:scene3d>
            <a:camera prst="orthographicFront"/>
            <a:lightRig rig="threePt" dir="t"/>
          </a:scene3d>
          <a:sp3d>
            <a:bevelT/>
            <a:bevelB/>
          </a:sp3d>
        </p:spPr>
        <p:txBody>
          <a:bodyPr lIns="0" tIns="0" rIns="0" bIns="0" anchor="ctr"/>
          <a:lstStyle>
            <a:defPPr>
              <a:defRPr lang="fr-FR"/>
            </a:defPPr>
            <a:lvl1pPr algn="just" rtl="0" fontAlgn="base">
              <a:spcBef>
                <a:spcPct val="20000"/>
              </a:spcBef>
              <a:spcAft>
                <a:spcPct val="0"/>
              </a:spcAft>
              <a:buClr>
                <a:schemeClr val="bg2"/>
              </a:buClr>
              <a:buChar char="o"/>
              <a:defRPr sz="1700" kern="1200">
                <a:solidFill>
                  <a:schemeClr val="tx1"/>
                </a:solidFill>
                <a:latin typeface="Arial" charset="0"/>
                <a:ea typeface="+mn-ea"/>
                <a:cs typeface="+mn-cs"/>
              </a:defRPr>
            </a:lvl1pPr>
            <a:lvl2pPr marL="457200" algn="just" rtl="0" fontAlgn="base">
              <a:spcBef>
                <a:spcPct val="20000"/>
              </a:spcBef>
              <a:spcAft>
                <a:spcPct val="0"/>
              </a:spcAft>
              <a:buClr>
                <a:schemeClr val="bg2"/>
              </a:buClr>
              <a:buChar char="o"/>
              <a:defRPr sz="1700" kern="1200">
                <a:solidFill>
                  <a:schemeClr val="tx1"/>
                </a:solidFill>
                <a:latin typeface="Arial" charset="0"/>
                <a:ea typeface="+mn-ea"/>
                <a:cs typeface="+mn-cs"/>
              </a:defRPr>
            </a:lvl2pPr>
            <a:lvl3pPr marL="914400" algn="just" rtl="0" fontAlgn="base">
              <a:spcBef>
                <a:spcPct val="20000"/>
              </a:spcBef>
              <a:spcAft>
                <a:spcPct val="0"/>
              </a:spcAft>
              <a:buClr>
                <a:schemeClr val="bg2"/>
              </a:buClr>
              <a:buChar char="o"/>
              <a:defRPr sz="1700" kern="1200">
                <a:solidFill>
                  <a:schemeClr val="tx1"/>
                </a:solidFill>
                <a:latin typeface="Arial" charset="0"/>
                <a:ea typeface="+mn-ea"/>
                <a:cs typeface="+mn-cs"/>
              </a:defRPr>
            </a:lvl3pPr>
            <a:lvl4pPr marL="1371600" algn="just" rtl="0" fontAlgn="base">
              <a:spcBef>
                <a:spcPct val="20000"/>
              </a:spcBef>
              <a:spcAft>
                <a:spcPct val="0"/>
              </a:spcAft>
              <a:buClr>
                <a:schemeClr val="bg2"/>
              </a:buClr>
              <a:buChar char="o"/>
              <a:defRPr sz="1700" kern="1200">
                <a:solidFill>
                  <a:schemeClr val="tx1"/>
                </a:solidFill>
                <a:latin typeface="Arial" charset="0"/>
                <a:ea typeface="+mn-ea"/>
                <a:cs typeface="+mn-cs"/>
              </a:defRPr>
            </a:lvl4pPr>
            <a:lvl5pPr marL="1828800" algn="just" rtl="0" fontAlgn="base">
              <a:spcBef>
                <a:spcPct val="20000"/>
              </a:spcBef>
              <a:spcAft>
                <a:spcPct val="0"/>
              </a:spcAft>
              <a:buClr>
                <a:schemeClr val="bg2"/>
              </a:buClr>
              <a:buChar char="o"/>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algn="ctr">
              <a:lnSpc>
                <a:spcPts val="900"/>
              </a:lnSpc>
              <a:buNone/>
              <a:defRPr/>
            </a:pPr>
            <a:r>
              <a:rPr lang="fr-FR" sz="1000" dirty="0">
                <a:solidFill>
                  <a:schemeClr val="tx1">
                    <a:lumMod val="65000"/>
                    <a:lumOff val="35000"/>
                  </a:schemeClr>
                </a:solidFill>
                <a:latin typeface="+mn-lt"/>
                <a:cs typeface="Arial" pitchFamily="34" charset="0"/>
              </a:rPr>
              <a:t>Projet d’entreprise, stratégie &amp; gouvernance</a:t>
            </a:r>
          </a:p>
        </p:txBody>
      </p:sp>
      <p:sp>
        <p:nvSpPr>
          <p:cNvPr id="38" name="Rectangle à coins arrondis 37"/>
          <p:cNvSpPr/>
          <p:nvPr/>
        </p:nvSpPr>
        <p:spPr>
          <a:xfrm>
            <a:off x="4735963" y="5163864"/>
            <a:ext cx="1152128" cy="504056"/>
          </a:xfrm>
          <a:prstGeom prst="roundRect">
            <a:avLst/>
          </a:prstGeom>
          <a:solidFill>
            <a:schemeClr val="bg1"/>
          </a:solidFill>
          <a:ln w="28575" algn="ctr">
            <a:solidFill>
              <a:srgbClr val="808080"/>
            </a:solidFill>
            <a:round/>
            <a:headEnd/>
            <a:tailEnd/>
          </a:ln>
          <a:scene3d>
            <a:camera prst="orthographicFront"/>
            <a:lightRig rig="threePt" dir="t"/>
          </a:scene3d>
          <a:sp3d>
            <a:bevelT/>
            <a:bevelB/>
          </a:sp3d>
        </p:spPr>
        <p:txBody>
          <a:bodyPr lIns="0" tIns="0" rIns="0" bIns="0" anchor="ctr"/>
          <a:lstStyle>
            <a:defPPr>
              <a:defRPr lang="fr-FR"/>
            </a:defPPr>
            <a:lvl1pPr algn="just" rtl="0" fontAlgn="base">
              <a:spcBef>
                <a:spcPct val="20000"/>
              </a:spcBef>
              <a:spcAft>
                <a:spcPct val="0"/>
              </a:spcAft>
              <a:buClr>
                <a:schemeClr val="bg2"/>
              </a:buClr>
              <a:buChar char="o"/>
              <a:defRPr sz="1700" kern="1200">
                <a:solidFill>
                  <a:schemeClr val="tx1"/>
                </a:solidFill>
                <a:latin typeface="Arial" charset="0"/>
                <a:ea typeface="+mn-ea"/>
                <a:cs typeface="+mn-cs"/>
              </a:defRPr>
            </a:lvl1pPr>
            <a:lvl2pPr marL="457200" algn="just" rtl="0" fontAlgn="base">
              <a:spcBef>
                <a:spcPct val="20000"/>
              </a:spcBef>
              <a:spcAft>
                <a:spcPct val="0"/>
              </a:spcAft>
              <a:buClr>
                <a:schemeClr val="bg2"/>
              </a:buClr>
              <a:buChar char="o"/>
              <a:defRPr sz="1700" kern="1200">
                <a:solidFill>
                  <a:schemeClr val="tx1"/>
                </a:solidFill>
                <a:latin typeface="Arial" charset="0"/>
                <a:ea typeface="+mn-ea"/>
                <a:cs typeface="+mn-cs"/>
              </a:defRPr>
            </a:lvl2pPr>
            <a:lvl3pPr marL="914400" algn="just" rtl="0" fontAlgn="base">
              <a:spcBef>
                <a:spcPct val="20000"/>
              </a:spcBef>
              <a:spcAft>
                <a:spcPct val="0"/>
              </a:spcAft>
              <a:buClr>
                <a:schemeClr val="bg2"/>
              </a:buClr>
              <a:buChar char="o"/>
              <a:defRPr sz="1700" kern="1200">
                <a:solidFill>
                  <a:schemeClr val="tx1"/>
                </a:solidFill>
                <a:latin typeface="Arial" charset="0"/>
                <a:ea typeface="+mn-ea"/>
                <a:cs typeface="+mn-cs"/>
              </a:defRPr>
            </a:lvl3pPr>
            <a:lvl4pPr marL="1371600" algn="just" rtl="0" fontAlgn="base">
              <a:spcBef>
                <a:spcPct val="20000"/>
              </a:spcBef>
              <a:spcAft>
                <a:spcPct val="0"/>
              </a:spcAft>
              <a:buClr>
                <a:schemeClr val="bg2"/>
              </a:buClr>
              <a:buChar char="o"/>
              <a:defRPr sz="1700" kern="1200">
                <a:solidFill>
                  <a:schemeClr val="tx1"/>
                </a:solidFill>
                <a:latin typeface="Arial" charset="0"/>
                <a:ea typeface="+mn-ea"/>
                <a:cs typeface="+mn-cs"/>
              </a:defRPr>
            </a:lvl4pPr>
            <a:lvl5pPr marL="1828800" algn="just" rtl="0" fontAlgn="base">
              <a:spcBef>
                <a:spcPct val="20000"/>
              </a:spcBef>
              <a:spcAft>
                <a:spcPct val="0"/>
              </a:spcAft>
              <a:buClr>
                <a:schemeClr val="bg2"/>
              </a:buClr>
              <a:buChar char="o"/>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lvl="0" algn="ctr">
              <a:lnSpc>
                <a:spcPts val="900"/>
              </a:lnSpc>
              <a:buNone/>
              <a:defRPr/>
            </a:pPr>
            <a:r>
              <a:rPr lang="fr-FR" sz="1000" dirty="0">
                <a:solidFill>
                  <a:schemeClr val="tx1">
                    <a:lumMod val="65000"/>
                    <a:lumOff val="35000"/>
                  </a:schemeClr>
                </a:solidFill>
                <a:latin typeface="+mn-lt"/>
                <a:cs typeface="Arial" pitchFamily="34" charset="0"/>
              </a:rPr>
              <a:t>Performance&amp; satisfaction des clients et parties prenantes</a:t>
            </a:r>
          </a:p>
        </p:txBody>
      </p:sp>
      <p:sp>
        <p:nvSpPr>
          <p:cNvPr id="39" name="Rectangle à coins arrondis 38"/>
          <p:cNvSpPr/>
          <p:nvPr/>
        </p:nvSpPr>
        <p:spPr>
          <a:xfrm>
            <a:off x="5240019" y="2859608"/>
            <a:ext cx="1152128" cy="504056"/>
          </a:xfrm>
          <a:prstGeom prst="roundRect">
            <a:avLst/>
          </a:prstGeom>
          <a:solidFill>
            <a:schemeClr val="bg1"/>
          </a:solidFill>
          <a:ln w="28575" algn="ctr">
            <a:solidFill>
              <a:srgbClr val="808080"/>
            </a:solidFill>
            <a:round/>
            <a:headEnd/>
            <a:tailEnd/>
          </a:ln>
          <a:scene3d>
            <a:camera prst="orthographicFront"/>
            <a:lightRig rig="threePt" dir="t"/>
          </a:scene3d>
          <a:sp3d>
            <a:bevelT/>
            <a:bevelB/>
          </a:sp3d>
        </p:spPr>
        <p:txBody>
          <a:bodyPr lIns="0" tIns="0" rIns="0" bIns="0" anchor="ctr"/>
          <a:lstStyle>
            <a:defPPr>
              <a:defRPr lang="fr-FR"/>
            </a:defPPr>
            <a:lvl1pPr algn="just" rtl="0" fontAlgn="base">
              <a:spcBef>
                <a:spcPct val="20000"/>
              </a:spcBef>
              <a:spcAft>
                <a:spcPct val="0"/>
              </a:spcAft>
              <a:buClr>
                <a:schemeClr val="bg2"/>
              </a:buClr>
              <a:buChar char="o"/>
              <a:defRPr sz="1700" kern="1200">
                <a:solidFill>
                  <a:schemeClr val="tx1"/>
                </a:solidFill>
                <a:latin typeface="Arial" charset="0"/>
                <a:ea typeface="+mn-ea"/>
                <a:cs typeface="+mn-cs"/>
              </a:defRPr>
            </a:lvl1pPr>
            <a:lvl2pPr marL="457200" algn="just" rtl="0" fontAlgn="base">
              <a:spcBef>
                <a:spcPct val="20000"/>
              </a:spcBef>
              <a:spcAft>
                <a:spcPct val="0"/>
              </a:spcAft>
              <a:buClr>
                <a:schemeClr val="bg2"/>
              </a:buClr>
              <a:buChar char="o"/>
              <a:defRPr sz="1700" kern="1200">
                <a:solidFill>
                  <a:schemeClr val="tx1"/>
                </a:solidFill>
                <a:latin typeface="Arial" charset="0"/>
                <a:ea typeface="+mn-ea"/>
                <a:cs typeface="+mn-cs"/>
              </a:defRPr>
            </a:lvl2pPr>
            <a:lvl3pPr marL="914400" algn="just" rtl="0" fontAlgn="base">
              <a:spcBef>
                <a:spcPct val="20000"/>
              </a:spcBef>
              <a:spcAft>
                <a:spcPct val="0"/>
              </a:spcAft>
              <a:buClr>
                <a:schemeClr val="bg2"/>
              </a:buClr>
              <a:buChar char="o"/>
              <a:defRPr sz="1700" kern="1200">
                <a:solidFill>
                  <a:schemeClr val="tx1"/>
                </a:solidFill>
                <a:latin typeface="Arial" charset="0"/>
                <a:ea typeface="+mn-ea"/>
                <a:cs typeface="+mn-cs"/>
              </a:defRPr>
            </a:lvl3pPr>
            <a:lvl4pPr marL="1371600" algn="just" rtl="0" fontAlgn="base">
              <a:spcBef>
                <a:spcPct val="20000"/>
              </a:spcBef>
              <a:spcAft>
                <a:spcPct val="0"/>
              </a:spcAft>
              <a:buClr>
                <a:schemeClr val="bg2"/>
              </a:buClr>
              <a:buChar char="o"/>
              <a:defRPr sz="1700" kern="1200">
                <a:solidFill>
                  <a:schemeClr val="tx1"/>
                </a:solidFill>
                <a:latin typeface="Arial" charset="0"/>
                <a:ea typeface="+mn-ea"/>
                <a:cs typeface="+mn-cs"/>
              </a:defRPr>
            </a:lvl4pPr>
            <a:lvl5pPr marL="1828800" algn="just" rtl="0" fontAlgn="base">
              <a:spcBef>
                <a:spcPct val="20000"/>
              </a:spcBef>
              <a:spcAft>
                <a:spcPct val="0"/>
              </a:spcAft>
              <a:buClr>
                <a:schemeClr val="bg2"/>
              </a:buClr>
              <a:buChar char="o"/>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lvl="0" algn="ctr">
              <a:lnSpc>
                <a:spcPts val="900"/>
              </a:lnSpc>
              <a:buNone/>
              <a:defRPr/>
            </a:pPr>
            <a:r>
              <a:rPr lang="fr-FR" sz="1000" dirty="0">
                <a:solidFill>
                  <a:schemeClr val="tx1">
                    <a:lumMod val="65000"/>
                    <a:lumOff val="35000"/>
                  </a:schemeClr>
                </a:solidFill>
                <a:latin typeface="+mn-lt"/>
                <a:cs typeface="Arial" pitchFamily="34" charset="0"/>
              </a:rPr>
              <a:t>Organisation </a:t>
            </a:r>
          </a:p>
          <a:p>
            <a:pPr lvl="0" algn="ctr">
              <a:lnSpc>
                <a:spcPts val="900"/>
              </a:lnSpc>
              <a:defRPr/>
            </a:pPr>
            <a:r>
              <a:rPr lang="fr-FR" sz="1000" dirty="0">
                <a:solidFill>
                  <a:schemeClr val="tx1">
                    <a:lumMod val="65000"/>
                    <a:lumOff val="35000"/>
                  </a:schemeClr>
                </a:solidFill>
                <a:latin typeface="+mn-lt"/>
                <a:cs typeface="Arial" pitchFamily="34" charset="0"/>
              </a:rPr>
              <a:t>&amp; conditions </a:t>
            </a:r>
          </a:p>
          <a:p>
            <a:pPr lvl="0" algn="ctr">
              <a:lnSpc>
                <a:spcPts val="900"/>
              </a:lnSpc>
              <a:defRPr/>
            </a:pPr>
            <a:r>
              <a:rPr lang="fr-FR" sz="1000" dirty="0">
                <a:solidFill>
                  <a:schemeClr val="tx1">
                    <a:lumMod val="65000"/>
                    <a:lumOff val="35000"/>
                  </a:schemeClr>
                </a:solidFill>
                <a:latin typeface="+mn-lt"/>
                <a:cs typeface="Arial" pitchFamily="34" charset="0"/>
              </a:rPr>
              <a:t>de travail</a:t>
            </a:r>
          </a:p>
        </p:txBody>
      </p:sp>
      <p:sp>
        <p:nvSpPr>
          <p:cNvPr id="40" name="Rectangle à coins arrondis 39"/>
          <p:cNvSpPr/>
          <p:nvPr/>
        </p:nvSpPr>
        <p:spPr>
          <a:xfrm>
            <a:off x="5240019" y="4587800"/>
            <a:ext cx="1152128" cy="504056"/>
          </a:xfrm>
          <a:prstGeom prst="roundRect">
            <a:avLst/>
          </a:prstGeom>
          <a:solidFill>
            <a:schemeClr val="bg1"/>
          </a:solidFill>
          <a:ln w="28575" algn="ctr">
            <a:solidFill>
              <a:srgbClr val="808080"/>
            </a:solidFill>
            <a:round/>
            <a:headEnd/>
            <a:tailEnd/>
          </a:ln>
          <a:scene3d>
            <a:camera prst="orthographicFront"/>
            <a:lightRig rig="threePt" dir="t"/>
          </a:scene3d>
          <a:sp3d>
            <a:bevelT/>
            <a:bevelB/>
          </a:sp3d>
        </p:spPr>
        <p:txBody>
          <a:bodyPr lIns="0" tIns="0" rIns="0" bIns="0" anchor="ctr"/>
          <a:lstStyle>
            <a:defPPr>
              <a:defRPr lang="fr-FR"/>
            </a:defPPr>
            <a:lvl1pPr algn="just" rtl="0" fontAlgn="base">
              <a:spcBef>
                <a:spcPct val="20000"/>
              </a:spcBef>
              <a:spcAft>
                <a:spcPct val="0"/>
              </a:spcAft>
              <a:buClr>
                <a:schemeClr val="bg2"/>
              </a:buClr>
              <a:buChar char="o"/>
              <a:defRPr sz="1700" kern="1200">
                <a:solidFill>
                  <a:schemeClr val="tx1"/>
                </a:solidFill>
                <a:latin typeface="Arial" charset="0"/>
                <a:ea typeface="+mn-ea"/>
                <a:cs typeface="+mn-cs"/>
              </a:defRPr>
            </a:lvl1pPr>
            <a:lvl2pPr marL="457200" algn="just" rtl="0" fontAlgn="base">
              <a:spcBef>
                <a:spcPct val="20000"/>
              </a:spcBef>
              <a:spcAft>
                <a:spcPct val="0"/>
              </a:spcAft>
              <a:buClr>
                <a:schemeClr val="bg2"/>
              </a:buClr>
              <a:buChar char="o"/>
              <a:defRPr sz="1700" kern="1200">
                <a:solidFill>
                  <a:schemeClr val="tx1"/>
                </a:solidFill>
                <a:latin typeface="Arial" charset="0"/>
                <a:ea typeface="+mn-ea"/>
                <a:cs typeface="+mn-cs"/>
              </a:defRPr>
            </a:lvl2pPr>
            <a:lvl3pPr marL="914400" algn="just" rtl="0" fontAlgn="base">
              <a:spcBef>
                <a:spcPct val="20000"/>
              </a:spcBef>
              <a:spcAft>
                <a:spcPct val="0"/>
              </a:spcAft>
              <a:buClr>
                <a:schemeClr val="bg2"/>
              </a:buClr>
              <a:buChar char="o"/>
              <a:defRPr sz="1700" kern="1200">
                <a:solidFill>
                  <a:schemeClr val="tx1"/>
                </a:solidFill>
                <a:latin typeface="Arial" charset="0"/>
                <a:ea typeface="+mn-ea"/>
                <a:cs typeface="+mn-cs"/>
              </a:defRPr>
            </a:lvl3pPr>
            <a:lvl4pPr marL="1371600" algn="just" rtl="0" fontAlgn="base">
              <a:spcBef>
                <a:spcPct val="20000"/>
              </a:spcBef>
              <a:spcAft>
                <a:spcPct val="0"/>
              </a:spcAft>
              <a:buClr>
                <a:schemeClr val="bg2"/>
              </a:buClr>
              <a:buChar char="o"/>
              <a:defRPr sz="1700" kern="1200">
                <a:solidFill>
                  <a:schemeClr val="tx1"/>
                </a:solidFill>
                <a:latin typeface="Arial" charset="0"/>
                <a:ea typeface="+mn-ea"/>
                <a:cs typeface="+mn-cs"/>
              </a:defRPr>
            </a:lvl4pPr>
            <a:lvl5pPr marL="1828800" algn="just" rtl="0" fontAlgn="base">
              <a:spcBef>
                <a:spcPct val="20000"/>
              </a:spcBef>
              <a:spcAft>
                <a:spcPct val="0"/>
              </a:spcAft>
              <a:buClr>
                <a:schemeClr val="bg2"/>
              </a:buClr>
              <a:buChar char="o"/>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algn="ctr">
              <a:lnSpc>
                <a:spcPts val="900"/>
              </a:lnSpc>
              <a:buNone/>
              <a:defRPr/>
            </a:pPr>
            <a:r>
              <a:rPr lang="fr-FR" sz="1000" dirty="0">
                <a:solidFill>
                  <a:schemeClr val="tx1">
                    <a:lumMod val="65000"/>
                    <a:lumOff val="35000"/>
                  </a:schemeClr>
                </a:solidFill>
                <a:latin typeface="+mn-lt"/>
                <a:cs typeface="Arial" pitchFamily="34" charset="0"/>
              </a:rPr>
              <a:t>Dialogue de gestion, pilotage </a:t>
            </a:r>
          </a:p>
          <a:p>
            <a:pPr algn="ctr">
              <a:lnSpc>
                <a:spcPts val="900"/>
              </a:lnSpc>
              <a:defRPr/>
            </a:pPr>
            <a:r>
              <a:rPr lang="fr-FR" sz="1000" dirty="0">
                <a:solidFill>
                  <a:schemeClr val="tx1">
                    <a:lumMod val="65000"/>
                    <a:lumOff val="35000"/>
                  </a:schemeClr>
                </a:solidFill>
                <a:latin typeface="+mn-lt"/>
                <a:cs typeface="Arial" pitchFamily="34" charset="0"/>
              </a:rPr>
              <a:t>&amp; arbitrage</a:t>
            </a:r>
          </a:p>
        </p:txBody>
      </p:sp>
      <p:sp>
        <p:nvSpPr>
          <p:cNvPr id="41" name="Rectangle à coins arrondis 40"/>
          <p:cNvSpPr/>
          <p:nvPr/>
        </p:nvSpPr>
        <p:spPr>
          <a:xfrm>
            <a:off x="5600059" y="3435672"/>
            <a:ext cx="1152128" cy="504056"/>
          </a:xfrm>
          <a:prstGeom prst="roundRect">
            <a:avLst/>
          </a:prstGeom>
          <a:solidFill>
            <a:schemeClr val="bg1"/>
          </a:solidFill>
          <a:ln w="28575" algn="ctr">
            <a:solidFill>
              <a:srgbClr val="808080"/>
            </a:solidFill>
            <a:round/>
            <a:headEnd/>
            <a:tailEnd/>
          </a:ln>
          <a:scene3d>
            <a:camera prst="orthographicFront"/>
            <a:lightRig rig="threePt" dir="t"/>
          </a:scene3d>
          <a:sp3d>
            <a:bevelT/>
            <a:bevelB/>
          </a:sp3d>
        </p:spPr>
        <p:txBody>
          <a:bodyPr lIns="0" tIns="0" rIns="0" bIns="0" anchor="ctr"/>
          <a:lstStyle>
            <a:defPPr>
              <a:defRPr lang="fr-FR"/>
            </a:defPPr>
            <a:lvl1pPr algn="just" rtl="0" fontAlgn="base">
              <a:spcBef>
                <a:spcPct val="20000"/>
              </a:spcBef>
              <a:spcAft>
                <a:spcPct val="0"/>
              </a:spcAft>
              <a:buClr>
                <a:schemeClr val="bg2"/>
              </a:buClr>
              <a:buChar char="o"/>
              <a:defRPr sz="1700" kern="1200">
                <a:solidFill>
                  <a:schemeClr val="tx1"/>
                </a:solidFill>
                <a:latin typeface="Arial" charset="0"/>
                <a:ea typeface="+mn-ea"/>
                <a:cs typeface="+mn-cs"/>
              </a:defRPr>
            </a:lvl1pPr>
            <a:lvl2pPr marL="457200" algn="just" rtl="0" fontAlgn="base">
              <a:spcBef>
                <a:spcPct val="20000"/>
              </a:spcBef>
              <a:spcAft>
                <a:spcPct val="0"/>
              </a:spcAft>
              <a:buClr>
                <a:schemeClr val="bg2"/>
              </a:buClr>
              <a:buChar char="o"/>
              <a:defRPr sz="1700" kern="1200">
                <a:solidFill>
                  <a:schemeClr val="tx1"/>
                </a:solidFill>
                <a:latin typeface="Arial" charset="0"/>
                <a:ea typeface="+mn-ea"/>
                <a:cs typeface="+mn-cs"/>
              </a:defRPr>
            </a:lvl2pPr>
            <a:lvl3pPr marL="914400" algn="just" rtl="0" fontAlgn="base">
              <a:spcBef>
                <a:spcPct val="20000"/>
              </a:spcBef>
              <a:spcAft>
                <a:spcPct val="0"/>
              </a:spcAft>
              <a:buClr>
                <a:schemeClr val="bg2"/>
              </a:buClr>
              <a:buChar char="o"/>
              <a:defRPr sz="1700" kern="1200">
                <a:solidFill>
                  <a:schemeClr val="tx1"/>
                </a:solidFill>
                <a:latin typeface="Arial" charset="0"/>
                <a:ea typeface="+mn-ea"/>
                <a:cs typeface="+mn-cs"/>
              </a:defRPr>
            </a:lvl3pPr>
            <a:lvl4pPr marL="1371600" algn="just" rtl="0" fontAlgn="base">
              <a:spcBef>
                <a:spcPct val="20000"/>
              </a:spcBef>
              <a:spcAft>
                <a:spcPct val="0"/>
              </a:spcAft>
              <a:buClr>
                <a:schemeClr val="bg2"/>
              </a:buClr>
              <a:buChar char="o"/>
              <a:defRPr sz="1700" kern="1200">
                <a:solidFill>
                  <a:schemeClr val="tx1"/>
                </a:solidFill>
                <a:latin typeface="Arial" charset="0"/>
                <a:ea typeface="+mn-ea"/>
                <a:cs typeface="+mn-cs"/>
              </a:defRPr>
            </a:lvl4pPr>
            <a:lvl5pPr marL="1828800" algn="just" rtl="0" fontAlgn="base">
              <a:spcBef>
                <a:spcPct val="20000"/>
              </a:spcBef>
              <a:spcAft>
                <a:spcPct val="0"/>
              </a:spcAft>
              <a:buClr>
                <a:schemeClr val="bg2"/>
              </a:buClr>
              <a:buChar char="o"/>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algn="ctr">
              <a:lnSpc>
                <a:spcPts val="900"/>
              </a:lnSpc>
              <a:buNone/>
              <a:defRPr/>
            </a:pPr>
            <a:r>
              <a:rPr lang="fr-FR" sz="1000" dirty="0">
                <a:solidFill>
                  <a:schemeClr val="tx1">
                    <a:lumMod val="65000"/>
                    <a:lumOff val="35000"/>
                  </a:schemeClr>
                </a:solidFill>
                <a:latin typeface="+mn-lt"/>
                <a:cs typeface="Arial" pitchFamily="34" charset="0"/>
              </a:rPr>
              <a:t>Allocation des moyens, collaboration &amp; coopération</a:t>
            </a:r>
          </a:p>
        </p:txBody>
      </p:sp>
      <p:sp>
        <p:nvSpPr>
          <p:cNvPr id="42" name="Rectangle à coins arrondis 41"/>
          <p:cNvSpPr/>
          <p:nvPr/>
        </p:nvSpPr>
        <p:spPr>
          <a:xfrm>
            <a:off x="5600059" y="4011736"/>
            <a:ext cx="1152128" cy="504056"/>
          </a:xfrm>
          <a:prstGeom prst="roundRect">
            <a:avLst/>
          </a:prstGeom>
          <a:solidFill>
            <a:schemeClr val="bg1"/>
          </a:solidFill>
          <a:ln w="28575" algn="ctr">
            <a:solidFill>
              <a:srgbClr val="808080"/>
            </a:solidFill>
            <a:round/>
            <a:headEnd/>
            <a:tailEnd/>
          </a:ln>
          <a:scene3d>
            <a:camera prst="orthographicFront"/>
            <a:lightRig rig="threePt" dir="t"/>
          </a:scene3d>
          <a:sp3d>
            <a:bevelT/>
            <a:bevelB/>
          </a:sp3d>
        </p:spPr>
        <p:txBody>
          <a:bodyPr lIns="0" tIns="0" rIns="0" bIns="0" anchor="ctr"/>
          <a:lstStyle>
            <a:defPPr>
              <a:defRPr lang="fr-FR"/>
            </a:defPPr>
            <a:lvl1pPr algn="just" rtl="0" fontAlgn="base">
              <a:spcBef>
                <a:spcPct val="20000"/>
              </a:spcBef>
              <a:spcAft>
                <a:spcPct val="0"/>
              </a:spcAft>
              <a:buClr>
                <a:schemeClr val="bg2"/>
              </a:buClr>
              <a:buChar char="o"/>
              <a:defRPr sz="1700" kern="1200">
                <a:solidFill>
                  <a:schemeClr val="tx1"/>
                </a:solidFill>
                <a:latin typeface="Arial" charset="0"/>
                <a:ea typeface="+mn-ea"/>
                <a:cs typeface="+mn-cs"/>
              </a:defRPr>
            </a:lvl1pPr>
            <a:lvl2pPr marL="457200" algn="just" rtl="0" fontAlgn="base">
              <a:spcBef>
                <a:spcPct val="20000"/>
              </a:spcBef>
              <a:spcAft>
                <a:spcPct val="0"/>
              </a:spcAft>
              <a:buClr>
                <a:schemeClr val="bg2"/>
              </a:buClr>
              <a:buChar char="o"/>
              <a:defRPr sz="1700" kern="1200">
                <a:solidFill>
                  <a:schemeClr val="tx1"/>
                </a:solidFill>
                <a:latin typeface="Arial" charset="0"/>
                <a:ea typeface="+mn-ea"/>
                <a:cs typeface="+mn-cs"/>
              </a:defRPr>
            </a:lvl2pPr>
            <a:lvl3pPr marL="914400" algn="just" rtl="0" fontAlgn="base">
              <a:spcBef>
                <a:spcPct val="20000"/>
              </a:spcBef>
              <a:spcAft>
                <a:spcPct val="0"/>
              </a:spcAft>
              <a:buClr>
                <a:schemeClr val="bg2"/>
              </a:buClr>
              <a:buChar char="o"/>
              <a:defRPr sz="1700" kern="1200">
                <a:solidFill>
                  <a:schemeClr val="tx1"/>
                </a:solidFill>
                <a:latin typeface="Arial" charset="0"/>
                <a:ea typeface="+mn-ea"/>
                <a:cs typeface="+mn-cs"/>
              </a:defRPr>
            </a:lvl3pPr>
            <a:lvl4pPr marL="1371600" algn="just" rtl="0" fontAlgn="base">
              <a:spcBef>
                <a:spcPct val="20000"/>
              </a:spcBef>
              <a:spcAft>
                <a:spcPct val="0"/>
              </a:spcAft>
              <a:buClr>
                <a:schemeClr val="bg2"/>
              </a:buClr>
              <a:buChar char="o"/>
              <a:defRPr sz="1700" kern="1200">
                <a:solidFill>
                  <a:schemeClr val="tx1"/>
                </a:solidFill>
                <a:latin typeface="Arial" charset="0"/>
                <a:ea typeface="+mn-ea"/>
                <a:cs typeface="+mn-cs"/>
              </a:defRPr>
            </a:lvl4pPr>
            <a:lvl5pPr marL="1828800" algn="just" rtl="0" fontAlgn="base">
              <a:spcBef>
                <a:spcPct val="20000"/>
              </a:spcBef>
              <a:spcAft>
                <a:spcPct val="0"/>
              </a:spcAft>
              <a:buClr>
                <a:schemeClr val="bg2"/>
              </a:buClr>
              <a:buChar char="o"/>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lvl="0" algn="ctr">
              <a:lnSpc>
                <a:spcPts val="900"/>
              </a:lnSpc>
              <a:buNone/>
              <a:defRPr/>
            </a:pPr>
            <a:r>
              <a:rPr lang="fr-FR" sz="1000" dirty="0">
                <a:solidFill>
                  <a:schemeClr val="tx1">
                    <a:lumMod val="65000"/>
                    <a:lumOff val="35000"/>
                  </a:schemeClr>
                </a:solidFill>
                <a:latin typeface="+mn-lt"/>
                <a:cs typeface="Arial" pitchFamily="34" charset="0"/>
              </a:rPr>
              <a:t>Processus, normes, systèmes &amp; outils</a:t>
            </a:r>
          </a:p>
        </p:txBody>
      </p:sp>
      <p:cxnSp>
        <p:nvCxnSpPr>
          <p:cNvPr id="43" name="Connecteur droit 42"/>
          <p:cNvCxnSpPr/>
          <p:nvPr/>
        </p:nvCxnSpPr>
        <p:spPr>
          <a:xfrm>
            <a:off x="4651198" y="2140476"/>
            <a:ext cx="0" cy="3672408"/>
          </a:xfrm>
          <a:prstGeom prst="line">
            <a:avLst/>
          </a:prstGeom>
          <a:ln w="254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4" name="Rectangle 43"/>
          <p:cNvSpPr>
            <a:spLocks noChangeArrowheads="1"/>
          </p:cNvSpPr>
          <p:nvPr/>
        </p:nvSpPr>
        <p:spPr bwMode="auto">
          <a:xfrm>
            <a:off x="2148785" y="5535012"/>
            <a:ext cx="2414244" cy="6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fr-FR"/>
            </a:defPPr>
            <a:lvl1pPr algn="just" rtl="0" fontAlgn="base">
              <a:spcBef>
                <a:spcPct val="20000"/>
              </a:spcBef>
              <a:spcAft>
                <a:spcPct val="0"/>
              </a:spcAft>
              <a:buClr>
                <a:schemeClr val="bg2"/>
              </a:buClr>
              <a:buChar char="o"/>
              <a:defRPr sz="1700" kern="1200">
                <a:solidFill>
                  <a:schemeClr val="tx1"/>
                </a:solidFill>
                <a:latin typeface="Arial" charset="0"/>
                <a:ea typeface="+mn-ea"/>
                <a:cs typeface="+mn-cs"/>
              </a:defRPr>
            </a:lvl1pPr>
            <a:lvl2pPr marL="457200" algn="just" rtl="0" fontAlgn="base">
              <a:spcBef>
                <a:spcPct val="20000"/>
              </a:spcBef>
              <a:spcAft>
                <a:spcPct val="0"/>
              </a:spcAft>
              <a:buClr>
                <a:schemeClr val="bg2"/>
              </a:buClr>
              <a:buChar char="o"/>
              <a:defRPr sz="1700" kern="1200">
                <a:solidFill>
                  <a:schemeClr val="tx1"/>
                </a:solidFill>
                <a:latin typeface="Arial" charset="0"/>
                <a:ea typeface="+mn-ea"/>
                <a:cs typeface="+mn-cs"/>
              </a:defRPr>
            </a:lvl2pPr>
            <a:lvl3pPr marL="914400" algn="just" rtl="0" fontAlgn="base">
              <a:spcBef>
                <a:spcPct val="20000"/>
              </a:spcBef>
              <a:spcAft>
                <a:spcPct val="0"/>
              </a:spcAft>
              <a:buClr>
                <a:schemeClr val="bg2"/>
              </a:buClr>
              <a:buChar char="o"/>
              <a:defRPr sz="1700" kern="1200">
                <a:solidFill>
                  <a:schemeClr val="tx1"/>
                </a:solidFill>
                <a:latin typeface="Arial" charset="0"/>
                <a:ea typeface="+mn-ea"/>
                <a:cs typeface="+mn-cs"/>
              </a:defRPr>
            </a:lvl3pPr>
            <a:lvl4pPr marL="1371600" algn="just" rtl="0" fontAlgn="base">
              <a:spcBef>
                <a:spcPct val="20000"/>
              </a:spcBef>
              <a:spcAft>
                <a:spcPct val="0"/>
              </a:spcAft>
              <a:buClr>
                <a:schemeClr val="bg2"/>
              </a:buClr>
              <a:buChar char="o"/>
              <a:defRPr sz="1700" kern="1200">
                <a:solidFill>
                  <a:schemeClr val="tx1"/>
                </a:solidFill>
                <a:latin typeface="Arial" charset="0"/>
                <a:ea typeface="+mn-ea"/>
                <a:cs typeface="+mn-cs"/>
              </a:defRPr>
            </a:lvl4pPr>
            <a:lvl5pPr marL="1828800" algn="just" rtl="0" fontAlgn="base">
              <a:spcBef>
                <a:spcPct val="20000"/>
              </a:spcBef>
              <a:spcAft>
                <a:spcPct val="0"/>
              </a:spcAft>
              <a:buClr>
                <a:schemeClr val="bg2"/>
              </a:buClr>
              <a:buChar char="o"/>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a:buNone/>
            </a:pPr>
            <a:r>
              <a:rPr lang="fr-FR" sz="1050" b="1" dirty="0">
                <a:solidFill>
                  <a:schemeClr val="tx1">
                    <a:lumMod val="65000"/>
                    <a:lumOff val="35000"/>
                  </a:schemeClr>
                </a:solidFill>
                <a:latin typeface="+mn-lt"/>
                <a:cs typeface="Arial" pitchFamily="34" charset="0"/>
              </a:rPr>
              <a:t>Leviers émotionnels du côté de la cohésion des équipes</a:t>
            </a:r>
            <a:endParaRPr lang="fr-FR" sz="900" b="1" dirty="0">
              <a:solidFill>
                <a:schemeClr val="tx1">
                  <a:lumMod val="65000"/>
                  <a:lumOff val="35000"/>
                </a:schemeClr>
              </a:solidFill>
              <a:latin typeface="+mn-lt"/>
              <a:cs typeface="Arial" pitchFamily="34" charset="0"/>
            </a:endParaRPr>
          </a:p>
        </p:txBody>
      </p:sp>
      <p:sp>
        <p:nvSpPr>
          <p:cNvPr id="45" name="Rectangle 44"/>
          <p:cNvSpPr>
            <a:spLocks noChangeArrowheads="1"/>
          </p:cNvSpPr>
          <p:nvPr/>
        </p:nvSpPr>
        <p:spPr bwMode="auto">
          <a:xfrm>
            <a:off x="4715931" y="5535012"/>
            <a:ext cx="239874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fr-FR"/>
            </a:defPPr>
            <a:lvl1pPr algn="just" rtl="0" fontAlgn="base">
              <a:spcBef>
                <a:spcPct val="20000"/>
              </a:spcBef>
              <a:spcAft>
                <a:spcPct val="0"/>
              </a:spcAft>
              <a:buClr>
                <a:schemeClr val="bg2"/>
              </a:buClr>
              <a:buChar char="o"/>
              <a:defRPr sz="1700" kern="1200">
                <a:solidFill>
                  <a:schemeClr val="tx1"/>
                </a:solidFill>
                <a:latin typeface="Arial" charset="0"/>
                <a:ea typeface="+mn-ea"/>
                <a:cs typeface="+mn-cs"/>
              </a:defRPr>
            </a:lvl1pPr>
            <a:lvl2pPr marL="457200" algn="just" rtl="0" fontAlgn="base">
              <a:spcBef>
                <a:spcPct val="20000"/>
              </a:spcBef>
              <a:spcAft>
                <a:spcPct val="0"/>
              </a:spcAft>
              <a:buClr>
                <a:schemeClr val="bg2"/>
              </a:buClr>
              <a:buChar char="o"/>
              <a:defRPr sz="1700" kern="1200">
                <a:solidFill>
                  <a:schemeClr val="tx1"/>
                </a:solidFill>
                <a:latin typeface="Arial" charset="0"/>
                <a:ea typeface="+mn-ea"/>
                <a:cs typeface="+mn-cs"/>
              </a:defRPr>
            </a:lvl2pPr>
            <a:lvl3pPr marL="914400" algn="just" rtl="0" fontAlgn="base">
              <a:spcBef>
                <a:spcPct val="20000"/>
              </a:spcBef>
              <a:spcAft>
                <a:spcPct val="0"/>
              </a:spcAft>
              <a:buClr>
                <a:schemeClr val="bg2"/>
              </a:buClr>
              <a:buChar char="o"/>
              <a:defRPr sz="1700" kern="1200">
                <a:solidFill>
                  <a:schemeClr val="tx1"/>
                </a:solidFill>
                <a:latin typeface="Arial" charset="0"/>
                <a:ea typeface="+mn-ea"/>
                <a:cs typeface="+mn-cs"/>
              </a:defRPr>
            </a:lvl3pPr>
            <a:lvl4pPr marL="1371600" algn="just" rtl="0" fontAlgn="base">
              <a:spcBef>
                <a:spcPct val="20000"/>
              </a:spcBef>
              <a:spcAft>
                <a:spcPct val="0"/>
              </a:spcAft>
              <a:buClr>
                <a:schemeClr val="bg2"/>
              </a:buClr>
              <a:buChar char="o"/>
              <a:defRPr sz="1700" kern="1200">
                <a:solidFill>
                  <a:schemeClr val="tx1"/>
                </a:solidFill>
                <a:latin typeface="Arial" charset="0"/>
                <a:ea typeface="+mn-ea"/>
                <a:cs typeface="+mn-cs"/>
              </a:defRPr>
            </a:lvl4pPr>
            <a:lvl5pPr marL="1828800" algn="just" rtl="0" fontAlgn="base">
              <a:spcBef>
                <a:spcPct val="20000"/>
              </a:spcBef>
              <a:spcAft>
                <a:spcPct val="0"/>
              </a:spcAft>
              <a:buClr>
                <a:schemeClr val="bg2"/>
              </a:buClr>
              <a:buChar char="o"/>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algn="r">
              <a:buNone/>
              <a:defRPr/>
            </a:pPr>
            <a:r>
              <a:rPr lang="fr-FR" sz="1050" b="1" dirty="0">
                <a:solidFill>
                  <a:schemeClr val="tx1">
                    <a:lumMod val="65000"/>
                    <a:lumOff val="35000"/>
                  </a:schemeClr>
                </a:solidFill>
                <a:latin typeface="+mn-lt"/>
                <a:cs typeface="Arial" pitchFamily="34" charset="0"/>
              </a:rPr>
              <a:t>Leviers rationnels du côté de la cohérence des structures</a:t>
            </a:r>
            <a:endParaRPr lang="fr-FR" sz="900" b="1" dirty="0">
              <a:solidFill>
                <a:schemeClr val="tx1">
                  <a:lumMod val="65000"/>
                  <a:lumOff val="35000"/>
                </a:schemeClr>
              </a:solidFill>
              <a:latin typeface="+mn-lt"/>
              <a:cs typeface="Arial" pitchFamily="34" charset="0"/>
            </a:endParaRPr>
          </a:p>
        </p:txBody>
      </p:sp>
      <p:sp>
        <p:nvSpPr>
          <p:cNvPr id="46" name="Rectangle 45"/>
          <p:cNvSpPr>
            <a:spLocks noChangeArrowheads="1"/>
          </p:cNvSpPr>
          <p:nvPr/>
        </p:nvSpPr>
        <p:spPr bwMode="auto">
          <a:xfrm>
            <a:off x="2063957" y="1738908"/>
            <a:ext cx="5184576" cy="447546"/>
          </a:xfrm>
          <a:prstGeom prst="rect">
            <a:avLst/>
          </a:prstGeom>
          <a:solidFill>
            <a:srgbClr val="FFFFFF"/>
          </a:solidFill>
          <a:ln>
            <a:noFill/>
          </a:ln>
          <a:extLst/>
        </p:spPr>
        <p:txBody>
          <a:bodyPr anchor="ctr"/>
          <a:lstStyle>
            <a:defPPr>
              <a:defRPr lang="fr-FR"/>
            </a:defPPr>
            <a:lvl1pPr algn="just" rtl="0" fontAlgn="base">
              <a:spcBef>
                <a:spcPct val="20000"/>
              </a:spcBef>
              <a:spcAft>
                <a:spcPct val="0"/>
              </a:spcAft>
              <a:buClr>
                <a:schemeClr val="bg2"/>
              </a:buClr>
              <a:buChar char="o"/>
              <a:defRPr sz="1700" kern="1200">
                <a:solidFill>
                  <a:schemeClr val="tx1"/>
                </a:solidFill>
                <a:latin typeface="Arial" charset="0"/>
                <a:ea typeface="+mn-ea"/>
                <a:cs typeface="+mn-cs"/>
              </a:defRPr>
            </a:lvl1pPr>
            <a:lvl2pPr marL="457200" algn="just" rtl="0" fontAlgn="base">
              <a:spcBef>
                <a:spcPct val="20000"/>
              </a:spcBef>
              <a:spcAft>
                <a:spcPct val="0"/>
              </a:spcAft>
              <a:buClr>
                <a:schemeClr val="bg2"/>
              </a:buClr>
              <a:buChar char="o"/>
              <a:defRPr sz="1700" kern="1200">
                <a:solidFill>
                  <a:schemeClr val="tx1"/>
                </a:solidFill>
                <a:latin typeface="Arial" charset="0"/>
                <a:ea typeface="+mn-ea"/>
                <a:cs typeface="+mn-cs"/>
              </a:defRPr>
            </a:lvl2pPr>
            <a:lvl3pPr marL="914400" algn="just" rtl="0" fontAlgn="base">
              <a:spcBef>
                <a:spcPct val="20000"/>
              </a:spcBef>
              <a:spcAft>
                <a:spcPct val="0"/>
              </a:spcAft>
              <a:buClr>
                <a:schemeClr val="bg2"/>
              </a:buClr>
              <a:buChar char="o"/>
              <a:defRPr sz="1700" kern="1200">
                <a:solidFill>
                  <a:schemeClr val="tx1"/>
                </a:solidFill>
                <a:latin typeface="Arial" charset="0"/>
                <a:ea typeface="+mn-ea"/>
                <a:cs typeface="+mn-cs"/>
              </a:defRPr>
            </a:lvl3pPr>
            <a:lvl4pPr marL="1371600" algn="just" rtl="0" fontAlgn="base">
              <a:spcBef>
                <a:spcPct val="20000"/>
              </a:spcBef>
              <a:spcAft>
                <a:spcPct val="0"/>
              </a:spcAft>
              <a:buClr>
                <a:schemeClr val="bg2"/>
              </a:buClr>
              <a:buChar char="o"/>
              <a:defRPr sz="1700" kern="1200">
                <a:solidFill>
                  <a:schemeClr val="tx1"/>
                </a:solidFill>
                <a:latin typeface="Arial" charset="0"/>
                <a:ea typeface="+mn-ea"/>
                <a:cs typeface="+mn-cs"/>
              </a:defRPr>
            </a:lvl4pPr>
            <a:lvl5pPr marL="1828800" algn="just" rtl="0" fontAlgn="base">
              <a:spcBef>
                <a:spcPct val="20000"/>
              </a:spcBef>
              <a:spcAft>
                <a:spcPct val="0"/>
              </a:spcAft>
              <a:buClr>
                <a:schemeClr val="bg2"/>
              </a:buClr>
              <a:buChar char="o"/>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algn="ctr">
              <a:buNone/>
            </a:pPr>
            <a:r>
              <a:rPr lang="fr-FR" sz="1200" b="1" dirty="0">
                <a:solidFill>
                  <a:schemeClr val="tx1">
                    <a:lumMod val="65000"/>
                    <a:lumOff val="35000"/>
                  </a:schemeClr>
                </a:solidFill>
                <a:latin typeface="+mn-lt"/>
                <a:cs typeface="Arial" pitchFamily="34" charset="0"/>
              </a:rPr>
              <a:t>Résultats de l’enquête OpenQuest© menée sur la France en 2015</a:t>
            </a:r>
          </a:p>
          <a:p>
            <a:pPr algn="ctr">
              <a:buNone/>
            </a:pPr>
            <a:r>
              <a:rPr lang="fr-FR" sz="900" dirty="0">
                <a:solidFill>
                  <a:schemeClr val="tx1">
                    <a:lumMod val="65000"/>
                    <a:lumOff val="35000"/>
                  </a:schemeClr>
                </a:solidFill>
                <a:latin typeface="+mn-lt"/>
                <a:cs typeface="Arial" pitchFamily="34" charset="0"/>
              </a:rPr>
              <a:t>Evaluation du bon fonctionnement des organisations publiques sur les 12 composantes du modèle </a:t>
            </a:r>
            <a:endParaRPr lang="fr-FR" sz="700" dirty="0">
              <a:solidFill>
                <a:schemeClr val="tx1">
                  <a:lumMod val="65000"/>
                  <a:lumOff val="35000"/>
                </a:schemeClr>
              </a:solidFill>
              <a:latin typeface="+mn-lt"/>
              <a:cs typeface="Arial" pitchFamily="34" charset="0"/>
            </a:endParaRPr>
          </a:p>
        </p:txBody>
      </p:sp>
      <p:sp>
        <p:nvSpPr>
          <p:cNvPr id="47" name="Ellipse 46"/>
          <p:cNvSpPr/>
          <p:nvPr/>
        </p:nvSpPr>
        <p:spPr>
          <a:xfrm>
            <a:off x="5726205" y="2171844"/>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tx1">
                    <a:lumMod val="85000"/>
                    <a:lumOff val="15000"/>
                  </a:schemeClr>
                </a:solidFill>
              </a:rPr>
              <a:t>61%</a:t>
            </a:r>
          </a:p>
        </p:txBody>
      </p:sp>
      <p:sp>
        <p:nvSpPr>
          <p:cNvPr id="48" name="Ellipse 47"/>
          <p:cNvSpPr/>
          <p:nvPr/>
        </p:nvSpPr>
        <p:spPr>
          <a:xfrm>
            <a:off x="6250581" y="2788548"/>
            <a:ext cx="216024" cy="216024"/>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bg1"/>
                </a:solidFill>
              </a:rPr>
              <a:t>78%</a:t>
            </a:r>
          </a:p>
        </p:txBody>
      </p:sp>
      <p:sp>
        <p:nvSpPr>
          <p:cNvPr id="49" name="Ellipse 48"/>
          <p:cNvSpPr/>
          <p:nvPr/>
        </p:nvSpPr>
        <p:spPr>
          <a:xfrm>
            <a:off x="6610621" y="3364612"/>
            <a:ext cx="216024" cy="216024"/>
          </a:xfrm>
          <a:prstGeom prst="ellipse">
            <a:avLst/>
          </a:prstGeom>
          <a:solidFill>
            <a:srgbClr val="86B81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tx1">
                    <a:lumMod val="85000"/>
                    <a:lumOff val="15000"/>
                  </a:schemeClr>
                </a:solidFill>
              </a:rPr>
              <a:t>68%</a:t>
            </a:r>
          </a:p>
        </p:txBody>
      </p:sp>
      <p:sp>
        <p:nvSpPr>
          <p:cNvPr id="50" name="Ellipse 49"/>
          <p:cNvSpPr/>
          <p:nvPr/>
        </p:nvSpPr>
        <p:spPr>
          <a:xfrm>
            <a:off x="6630941" y="3940676"/>
            <a:ext cx="216024" cy="216024"/>
          </a:xfrm>
          <a:prstGeom prst="ellipse">
            <a:avLst/>
          </a:prstGeom>
          <a:solidFill>
            <a:srgbClr val="86B81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tx1">
                    <a:lumMod val="85000"/>
                    <a:lumOff val="15000"/>
                  </a:schemeClr>
                </a:solidFill>
              </a:rPr>
              <a:t>67%</a:t>
            </a:r>
          </a:p>
        </p:txBody>
      </p:sp>
      <p:sp>
        <p:nvSpPr>
          <p:cNvPr id="51" name="Ellipse 50"/>
          <p:cNvSpPr/>
          <p:nvPr/>
        </p:nvSpPr>
        <p:spPr>
          <a:xfrm>
            <a:off x="6250581" y="4516740"/>
            <a:ext cx="216024" cy="216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bg1"/>
                </a:solidFill>
              </a:rPr>
              <a:t>54%</a:t>
            </a:r>
          </a:p>
        </p:txBody>
      </p:sp>
      <p:sp>
        <p:nvSpPr>
          <p:cNvPr id="52" name="Ellipse 51"/>
          <p:cNvSpPr/>
          <p:nvPr/>
        </p:nvSpPr>
        <p:spPr>
          <a:xfrm>
            <a:off x="5746525" y="5092804"/>
            <a:ext cx="216024" cy="216024"/>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bg1"/>
                </a:solidFill>
              </a:rPr>
              <a:t>79%</a:t>
            </a:r>
          </a:p>
        </p:txBody>
      </p:sp>
      <p:sp>
        <p:nvSpPr>
          <p:cNvPr id="53" name="Ellipse 52"/>
          <p:cNvSpPr/>
          <p:nvPr/>
        </p:nvSpPr>
        <p:spPr>
          <a:xfrm>
            <a:off x="3298253" y="5092804"/>
            <a:ext cx="216024" cy="216024"/>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bg1"/>
                </a:solidFill>
              </a:rPr>
              <a:t>76%</a:t>
            </a:r>
          </a:p>
        </p:txBody>
      </p:sp>
      <p:sp>
        <p:nvSpPr>
          <p:cNvPr id="54" name="Ellipse 53"/>
          <p:cNvSpPr/>
          <p:nvPr/>
        </p:nvSpPr>
        <p:spPr>
          <a:xfrm>
            <a:off x="2866205" y="4516740"/>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ct val="20000"/>
              </a:spcBef>
              <a:buClr>
                <a:schemeClr val="bg2"/>
              </a:buClr>
            </a:pPr>
            <a:r>
              <a:rPr lang="fr-FR" sz="600" dirty="0">
                <a:solidFill>
                  <a:schemeClr val="tx1">
                    <a:lumMod val="85000"/>
                    <a:lumOff val="15000"/>
                  </a:schemeClr>
                </a:solidFill>
              </a:rPr>
              <a:t>63%</a:t>
            </a:r>
          </a:p>
        </p:txBody>
      </p:sp>
      <p:sp>
        <p:nvSpPr>
          <p:cNvPr id="55" name="Ellipse 54"/>
          <p:cNvSpPr/>
          <p:nvPr/>
        </p:nvSpPr>
        <p:spPr>
          <a:xfrm>
            <a:off x="2362149" y="3940676"/>
            <a:ext cx="216024" cy="216024"/>
          </a:xfrm>
          <a:prstGeom prst="ellipse">
            <a:avLst/>
          </a:prstGeom>
          <a:solidFill>
            <a:srgbClr val="86B81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tx1">
                    <a:lumMod val="85000"/>
                    <a:lumOff val="15000"/>
                  </a:schemeClr>
                </a:solidFill>
              </a:rPr>
              <a:t>72%</a:t>
            </a:r>
          </a:p>
        </p:txBody>
      </p:sp>
      <p:sp>
        <p:nvSpPr>
          <p:cNvPr id="56" name="Ellipse 55"/>
          <p:cNvSpPr/>
          <p:nvPr/>
        </p:nvSpPr>
        <p:spPr>
          <a:xfrm>
            <a:off x="2434157" y="3364612"/>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tx1">
                    <a:lumMod val="85000"/>
                    <a:lumOff val="15000"/>
                  </a:schemeClr>
                </a:solidFill>
              </a:rPr>
              <a:t>55%</a:t>
            </a:r>
          </a:p>
        </p:txBody>
      </p:sp>
      <p:sp>
        <p:nvSpPr>
          <p:cNvPr id="57" name="Ellipse 56"/>
          <p:cNvSpPr/>
          <p:nvPr/>
        </p:nvSpPr>
        <p:spPr>
          <a:xfrm>
            <a:off x="2794197" y="2788548"/>
            <a:ext cx="216024" cy="216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bg1"/>
                </a:solidFill>
              </a:rPr>
              <a:t>54%</a:t>
            </a:r>
          </a:p>
        </p:txBody>
      </p:sp>
      <p:sp>
        <p:nvSpPr>
          <p:cNvPr id="59" name="Ellipse 58"/>
          <p:cNvSpPr/>
          <p:nvPr/>
        </p:nvSpPr>
        <p:spPr>
          <a:xfrm>
            <a:off x="3298253" y="2212484"/>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tx1">
                    <a:lumMod val="85000"/>
                    <a:lumOff val="15000"/>
                  </a:schemeClr>
                </a:solidFill>
              </a:rPr>
              <a:t>59%</a:t>
            </a:r>
          </a:p>
        </p:txBody>
      </p:sp>
      <p:sp>
        <p:nvSpPr>
          <p:cNvPr id="60" name="Ellipse 59"/>
          <p:cNvSpPr/>
          <p:nvPr/>
        </p:nvSpPr>
        <p:spPr>
          <a:xfrm>
            <a:off x="2146125" y="6204292"/>
            <a:ext cx="216024" cy="216024"/>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fr-FR" sz="1600" dirty="0" err="1">
              <a:solidFill>
                <a:schemeClr val="tx1">
                  <a:lumMod val="85000"/>
                  <a:lumOff val="15000"/>
                </a:schemeClr>
              </a:solidFill>
            </a:endParaRPr>
          </a:p>
        </p:txBody>
      </p:sp>
      <p:sp>
        <p:nvSpPr>
          <p:cNvPr id="61" name="Rectangle 60"/>
          <p:cNvSpPr>
            <a:spLocks noChangeArrowheads="1"/>
          </p:cNvSpPr>
          <p:nvPr/>
        </p:nvSpPr>
        <p:spPr bwMode="auto">
          <a:xfrm>
            <a:off x="2371421" y="6183084"/>
            <a:ext cx="1296144"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fr-FR"/>
            </a:defPPr>
            <a:lvl1pPr algn="just" rtl="0" fontAlgn="base">
              <a:spcBef>
                <a:spcPct val="20000"/>
              </a:spcBef>
              <a:spcAft>
                <a:spcPct val="0"/>
              </a:spcAft>
              <a:buClr>
                <a:schemeClr val="bg2"/>
              </a:buClr>
              <a:buChar char="o"/>
              <a:defRPr sz="1700" kern="1200">
                <a:solidFill>
                  <a:schemeClr val="tx1"/>
                </a:solidFill>
                <a:latin typeface="Arial" charset="0"/>
                <a:ea typeface="+mn-ea"/>
                <a:cs typeface="+mn-cs"/>
              </a:defRPr>
            </a:lvl1pPr>
            <a:lvl2pPr marL="457200" algn="just" rtl="0" fontAlgn="base">
              <a:spcBef>
                <a:spcPct val="20000"/>
              </a:spcBef>
              <a:spcAft>
                <a:spcPct val="0"/>
              </a:spcAft>
              <a:buClr>
                <a:schemeClr val="bg2"/>
              </a:buClr>
              <a:buChar char="o"/>
              <a:defRPr sz="1700" kern="1200">
                <a:solidFill>
                  <a:schemeClr val="tx1"/>
                </a:solidFill>
                <a:latin typeface="Arial" charset="0"/>
                <a:ea typeface="+mn-ea"/>
                <a:cs typeface="+mn-cs"/>
              </a:defRPr>
            </a:lvl2pPr>
            <a:lvl3pPr marL="914400" algn="just" rtl="0" fontAlgn="base">
              <a:spcBef>
                <a:spcPct val="20000"/>
              </a:spcBef>
              <a:spcAft>
                <a:spcPct val="0"/>
              </a:spcAft>
              <a:buClr>
                <a:schemeClr val="bg2"/>
              </a:buClr>
              <a:buChar char="o"/>
              <a:defRPr sz="1700" kern="1200">
                <a:solidFill>
                  <a:schemeClr val="tx1"/>
                </a:solidFill>
                <a:latin typeface="Arial" charset="0"/>
                <a:ea typeface="+mn-ea"/>
                <a:cs typeface="+mn-cs"/>
              </a:defRPr>
            </a:lvl3pPr>
            <a:lvl4pPr marL="1371600" algn="just" rtl="0" fontAlgn="base">
              <a:spcBef>
                <a:spcPct val="20000"/>
              </a:spcBef>
              <a:spcAft>
                <a:spcPct val="0"/>
              </a:spcAft>
              <a:buClr>
                <a:schemeClr val="bg2"/>
              </a:buClr>
              <a:buChar char="o"/>
              <a:defRPr sz="1700" kern="1200">
                <a:solidFill>
                  <a:schemeClr val="tx1"/>
                </a:solidFill>
                <a:latin typeface="Arial" charset="0"/>
                <a:ea typeface="+mn-ea"/>
                <a:cs typeface="+mn-cs"/>
              </a:defRPr>
            </a:lvl4pPr>
            <a:lvl5pPr marL="1828800" algn="just" rtl="0" fontAlgn="base">
              <a:spcBef>
                <a:spcPct val="20000"/>
              </a:spcBef>
              <a:spcAft>
                <a:spcPct val="0"/>
              </a:spcAft>
              <a:buClr>
                <a:schemeClr val="bg2"/>
              </a:buClr>
              <a:buChar char="o"/>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a:lnSpc>
                <a:spcPts val="1000"/>
              </a:lnSpc>
              <a:buNone/>
            </a:pPr>
            <a:r>
              <a:rPr lang="fr-FR" sz="900" i="1" dirty="0">
                <a:solidFill>
                  <a:schemeClr val="tx1">
                    <a:lumMod val="65000"/>
                    <a:lumOff val="35000"/>
                  </a:schemeClr>
                </a:solidFill>
                <a:latin typeface="+mn-lt"/>
                <a:cs typeface="Arial" pitchFamily="34" charset="0"/>
              </a:rPr>
              <a:t>Plutôt d’accord et d’accord &gt; à 75%</a:t>
            </a:r>
          </a:p>
        </p:txBody>
      </p:sp>
      <p:sp>
        <p:nvSpPr>
          <p:cNvPr id="62" name="Ellipse 61"/>
          <p:cNvSpPr/>
          <p:nvPr/>
        </p:nvSpPr>
        <p:spPr>
          <a:xfrm>
            <a:off x="3389693" y="6205180"/>
            <a:ext cx="216024" cy="216024"/>
          </a:xfrm>
          <a:prstGeom prst="ellipse">
            <a:avLst/>
          </a:prstGeom>
          <a:solidFill>
            <a:srgbClr val="86B8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fr-FR" sz="1600" dirty="0" err="1">
              <a:solidFill>
                <a:schemeClr val="tx1">
                  <a:lumMod val="85000"/>
                  <a:lumOff val="15000"/>
                </a:schemeClr>
              </a:solidFill>
            </a:endParaRPr>
          </a:p>
        </p:txBody>
      </p:sp>
      <p:sp>
        <p:nvSpPr>
          <p:cNvPr id="63" name="Rectangle 62"/>
          <p:cNvSpPr>
            <a:spLocks noChangeArrowheads="1"/>
          </p:cNvSpPr>
          <p:nvPr/>
        </p:nvSpPr>
        <p:spPr bwMode="auto">
          <a:xfrm>
            <a:off x="3614989" y="6183972"/>
            <a:ext cx="1123424" cy="27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fr-FR"/>
            </a:defPPr>
            <a:lvl1pPr algn="just" rtl="0" fontAlgn="base">
              <a:spcBef>
                <a:spcPct val="20000"/>
              </a:spcBef>
              <a:spcAft>
                <a:spcPct val="0"/>
              </a:spcAft>
              <a:buClr>
                <a:schemeClr val="bg2"/>
              </a:buClr>
              <a:buChar char="o"/>
              <a:defRPr sz="1700" kern="1200">
                <a:solidFill>
                  <a:schemeClr val="tx1"/>
                </a:solidFill>
                <a:latin typeface="Arial" charset="0"/>
                <a:ea typeface="+mn-ea"/>
                <a:cs typeface="+mn-cs"/>
              </a:defRPr>
            </a:lvl1pPr>
            <a:lvl2pPr marL="457200" algn="just" rtl="0" fontAlgn="base">
              <a:spcBef>
                <a:spcPct val="20000"/>
              </a:spcBef>
              <a:spcAft>
                <a:spcPct val="0"/>
              </a:spcAft>
              <a:buClr>
                <a:schemeClr val="bg2"/>
              </a:buClr>
              <a:buChar char="o"/>
              <a:defRPr sz="1700" kern="1200">
                <a:solidFill>
                  <a:schemeClr val="tx1"/>
                </a:solidFill>
                <a:latin typeface="Arial" charset="0"/>
                <a:ea typeface="+mn-ea"/>
                <a:cs typeface="+mn-cs"/>
              </a:defRPr>
            </a:lvl2pPr>
            <a:lvl3pPr marL="914400" algn="just" rtl="0" fontAlgn="base">
              <a:spcBef>
                <a:spcPct val="20000"/>
              </a:spcBef>
              <a:spcAft>
                <a:spcPct val="0"/>
              </a:spcAft>
              <a:buClr>
                <a:schemeClr val="bg2"/>
              </a:buClr>
              <a:buChar char="o"/>
              <a:defRPr sz="1700" kern="1200">
                <a:solidFill>
                  <a:schemeClr val="tx1"/>
                </a:solidFill>
                <a:latin typeface="Arial" charset="0"/>
                <a:ea typeface="+mn-ea"/>
                <a:cs typeface="+mn-cs"/>
              </a:defRPr>
            </a:lvl3pPr>
            <a:lvl4pPr marL="1371600" algn="just" rtl="0" fontAlgn="base">
              <a:spcBef>
                <a:spcPct val="20000"/>
              </a:spcBef>
              <a:spcAft>
                <a:spcPct val="0"/>
              </a:spcAft>
              <a:buClr>
                <a:schemeClr val="bg2"/>
              </a:buClr>
              <a:buChar char="o"/>
              <a:defRPr sz="1700" kern="1200">
                <a:solidFill>
                  <a:schemeClr val="tx1"/>
                </a:solidFill>
                <a:latin typeface="Arial" charset="0"/>
                <a:ea typeface="+mn-ea"/>
                <a:cs typeface="+mn-cs"/>
              </a:defRPr>
            </a:lvl4pPr>
            <a:lvl5pPr marL="1828800" algn="just" rtl="0" fontAlgn="base">
              <a:spcBef>
                <a:spcPct val="20000"/>
              </a:spcBef>
              <a:spcAft>
                <a:spcPct val="0"/>
              </a:spcAft>
              <a:buClr>
                <a:schemeClr val="bg2"/>
              </a:buClr>
              <a:buChar char="o"/>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a:lnSpc>
                <a:spcPts val="1000"/>
              </a:lnSpc>
              <a:buNone/>
            </a:pPr>
            <a:r>
              <a:rPr lang="fr-FR" sz="900" i="1" dirty="0">
                <a:solidFill>
                  <a:schemeClr val="tx1">
                    <a:lumMod val="65000"/>
                    <a:lumOff val="35000"/>
                  </a:schemeClr>
                </a:solidFill>
                <a:latin typeface="+mn-lt"/>
                <a:cs typeface="Arial" pitchFamily="34" charset="0"/>
              </a:rPr>
              <a:t>Plutôt d’accord et d’accord compris entre 65 et 75%</a:t>
            </a:r>
          </a:p>
        </p:txBody>
      </p:sp>
      <p:sp>
        <p:nvSpPr>
          <p:cNvPr id="64" name="Ellipse 63"/>
          <p:cNvSpPr/>
          <p:nvPr/>
        </p:nvSpPr>
        <p:spPr>
          <a:xfrm>
            <a:off x="4748573" y="6195020"/>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fr-FR" sz="1600" dirty="0" err="1">
              <a:solidFill>
                <a:schemeClr val="tx1">
                  <a:lumMod val="85000"/>
                  <a:lumOff val="15000"/>
                </a:schemeClr>
              </a:solidFill>
            </a:endParaRPr>
          </a:p>
        </p:txBody>
      </p:sp>
      <p:sp>
        <p:nvSpPr>
          <p:cNvPr id="65" name="Rectangle 64"/>
          <p:cNvSpPr>
            <a:spLocks noChangeArrowheads="1"/>
          </p:cNvSpPr>
          <p:nvPr/>
        </p:nvSpPr>
        <p:spPr bwMode="auto">
          <a:xfrm>
            <a:off x="4973869" y="6173812"/>
            <a:ext cx="1132696" cy="28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fr-FR"/>
            </a:defPPr>
            <a:lvl1pPr algn="just" rtl="0" fontAlgn="base">
              <a:spcBef>
                <a:spcPct val="20000"/>
              </a:spcBef>
              <a:spcAft>
                <a:spcPct val="0"/>
              </a:spcAft>
              <a:buClr>
                <a:schemeClr val="bg2"/>
              </a:buClr>
              <a:buChar char="o"/>
              <a:defRPr sz="1700" kern="1200">
                <a:solidFill>
                  <a:schemeClr val="tx1"/>
                </a:solidFill>
                <a:latin typeface="Arial" charset="0"/>
                <a:ea typeface="+mn-ea"/>
                <a:cs typeface="+mn-cs"/>
              </a:defRPr>
            </a:lvl1pPr>
            <a:lvl2pPr marL="457200" algn="just" rtl="0" fontAlgn="base">
              <a:spcBef>
                <a:spcPct val="20000"/>
              </a:spcBef>
              <a:spcAft>
                <a:spcPct val="0"/>
              </a:spcAft>
              <a:buClr>
                <a:schemeClr val="bg2"/>
              </a:buClr>
              <a:buChar char="o"/>
              <a:defRPr sz="1700" kern="1200">
                <a:solidFill>
                  <a:schemeClr val="tx1"/>
                </a:solidFill>
                <a:latin typeface="Arial" charset="0"/>
                <a:ea typeface="+mn-ea"/>
                <a:cs typeface="+mn-cs"/>
              </a:defRPr>
            </a:lvl2pPr>
            <a:lvl3pPr marL="914400" algn="just" rtl="0" fontAlgn="base">
              <a:spcBef>
                <a:spcPct val="20000"/>
              </a:spcBef>
              <a:spcAft>
                <a:spcPct val="0"/>
              </a:spcAft>
              <a:buClr>
                <a:schemeClr val="bg2"/>
              </a:buClr>
              <a:buChar char="o"/>
              <a:defRPr sz="1700" kern="1200">
                <a:solidFill>
                  <a:schemeClr val="tx1"/>
                </a:solidFill>
                <a:latin typeface="Arial" charset="0"/>
                <a:ea typeface="+mn-ea"/>
                <a:cs typeface="+mn-cs"/>
              </a:defRPr>
            </a:lvl3pPr>
            <a:lvl4pPr marL="1371600" algn="just" rtl="0" fontAlgn="base">
              <a:spcBef>
                <a:spcPct val="20000"/>
              </a:spcBef>
              <a:spcAft>
                <a:spcPct val="0"/>
              </a:spcAft>
              <a:buClr>
                <a:schemeClr val="bg2"/>
              </a:buClr>
              <a:buChar char="o"/>
              <a:defRPr sz="1700" kern="1200">
                <a:solidFill>
                  <a:schemeClr val="tx1"/>
                </a:solidFill>
                <a:latin typeface="Arial" charset="0"/>
                <a:ea typeface="+mn-ea"/>
                <a:cs typeface="+mn-cs"/>
              </a:defRPr>
            </a:lvl4pPr>
            <a:lvl5pPr marL="1828800" algn="just" rtl="0" fontAlgn="base">
              <a:spcBef>
                <a:spcPct val="20000"/>
              </a:spcBef>
              <a:spcAft>
                <a:spcPct val="0"/>
              </a:spcAft>
              <a:buClr>
                <a:schemeClr val="bg2"/>
              </a:buClr>
              <a:buChar char="o"/>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a:lnSpc>
                <a:spcPts val="1000"/>
              </a:lnSpc>
              <a:buNone/>
            </a:pPr>
            <a:r>
              <a:rPr lang="fr-FR" sz="900" i="1" dirty="0">
                <a:solidFill>
                  <a:schemeClr val="tx1">
                    <a:lumMod val="65000"/>
                    <a:lumOff val="35000"/>
                  </a:schemeClr>
                </a:solidFill>
                <a:latin typeface="+mn-lt"/>
                <a:cs typeface="Arial" pitchFamily="34" charset="0"/>
              </a:rPr>
              <a:t>Plutôt d’accord et d’accord compris entre 55 et 65%</a:t>
            </a:r>
          </a:p>
        </p:txBody>
      </p:sp>
      <p:sp>
        <p:nvSpPr>
          <p:cNvPr id="66" name="Ellipse 65"/>
          <p:cNvSpPr/>
          <p:nvPr/>
        </p:nvSpPr>
        <p:spPr>
          <a:xfrm>
            <a:off x="6053989" y="6194132"/>
            <a:ext cx="216024" cy="216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endParaRPr lang="fr-FR" sz="1600" dirty="0" err="1">
              <a:solidFill>
                <a:schemeClr val="tx1">
                  <a:lumMod val="85000"/>
                  <a:lumOff val="15000"/>
                </a:schemeClr>
              </a:solidFill>
            </a:endParaRPr>
          </a:p>
        </p:txBody>
      </p:sp>
      <p:sp>
        <p:nvSpPr>
          <p:cNvPr id="67" name="Rectangle 66"/>
          <p:cNvSpPr>
            <a:spLocks noChangeArrowheads="1"/>
          </p:cNvSpPr>
          <p:nvPr/>
        </p:nvSpPr>
        <p:spPr bwMode="auto">
          <a:xfrm>
            <a:off x="6279285" y="6172924"/>
            <a:ext cx="1195432"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fr-FR"/>
            </a:defPPr>
            <a:lvl1pPr algn="just" rtl="0" fontAlgn="base">
              <a:spcBef>
                <a:spcPct val="20000"/>
              </a:spcBef>
              <a:spcAft>
                <a:spcPct val="0"/>
              </a:spcAft>
              <a:buClr>
                <a:schemeClr val="bg2"/>
              </a:buClr>
              <a:buChar char="o"/>
              <a:defRPr sz="1700" kern="1200">
                <a:solidFill>
                  <a:schemeClr val="tx1"/>
                </a:solidFill>
                <a:latin typeface="Arial" charset="0"/>
                <a:ea typeface="+mn-ea"/>
                <a:cs typeface="+mn-cs"/>
              </a:defRPr>
            </a:lvl1pPr>
            <a:lvl2pPr marL="457200" algn="just" rtl="0" fontAlgn="base">
              <a:spcBef>
                <a:spcPct val="20000"/>
              </a:spcBef>
              <a:spcAft>
                <a:spcPct val="0"/>
              </a:spcAft>
              <a:buClr>
                <a:schemeClr val="bg2"/>
              </a:buClr>
              <a:buChar char="o"/>
              <a:defRPr sz="1700" kern="1200">
                <a:solidFill>
                  <a:schemeClr val="tx1"/>
                </a:solidFill>
                <a:latin typeface="Arial" charset="0"/>
                <a:ea typeface="+mn-ea"/>
                <a:cs typeface="+mn-cs"/>
              </a:defRPr>
            </a:lvl2pPr>
            <a:lvl3pPr marL="914400" algn="just" rtl="0" fontAlgn="base">
              <a:spcBef>
                <a:spcPct val="20000"/>
              </a:spcBef>
              <a:spcAft>
                <a:spcPct val="0"/>
              </a:spcAft>
              <a:buClr>
                <a:schemeClr val="bg2"/>
              </a:buClr>
              <a:buChar char="o"/>
              <a:defRPr sz="1700" kern="1200">
                <a:solidFill>
                  <a:schemeClr val="tx1"/>
                </a:solidFill>
                <a:latin typeface="Arial" charset="0"/>
                <a:ea typeface="+mn-ea"/>
                <a:cs typeface="+mn-cs"/>
              </a:defRPr>
            </a:lvl3pPr>
            <a:lvl4pPr marL="1371600" algn="just" rtl="0" fontAlgn="base">
              <a:spcBef>
                <a:spcPct val="20000"/>
              </a:spcBef>
              <a:spcAft>
                <a:spcPct val="0"/>
              </a:spcAft>
              <a:buClr>
                <a:schemeClr val="bg2"/>
              </a:buClr>
              <a:buChar char="o"/>
              <a:defRPr sz="1700" kern="1200">
                <a:solidFill>
                  <a:schemeClr val="tx1"/>
                </a:solidFill>
                <a:latin typeface="Arial" charset="0"/>
                <a:ea typeface="+mn-ea"/>
                <a:cs typeface="+mn-cs"/>
              </a:defRPr>
            </a:lvl4pPr>
            <a:lvl5pPr marL="1828800" algn="just" rtl="0" fontAlgn="base">
              <a:spcBef>
                <a:spcPct val="20000"/>
              </a:spcBef>
              <a:spcAft>
                <a:spcPct val="0"/>
              </a:spcAft>
              <a:buClr>
                <a:schemeClr val="bg2"/>
              </a:buClr>
              <a:buChar char="o"/>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a:lnSpc>
                <a:spcPts val="1000"/>
              </a:lnSpc>
              <a:buNone/>
            </a:pPr>
            <a:r>
              <a:rPr lang="fr-FR" sz="900" i="1" dirty="0">
                <a:solidFill>
                  <a:schemeClr val="tx1">
                    <a:lumMod val="65000"/>
                    <a:lumOff val="35000"/>
                  </a:schemeClr>
                </a:solidFill>
                <a:latin typeface="+mn-lt"/>
                <a:cs typeface="Arial" pitchFamily="34" charset="0"/>
              </a:rPr>
              <a:t>Plutôt d’accord et d’accord &lt; à 55%</a:t>
            </a:r>
          </a:p>
        </p:txBody>
      </p:sp>
      <p:sp>
        <p:nvSpPr>
          <p:cNvPr id="68" name="Rectangle 67"/>
          <p:cNvSpPr>
            <a:spLocks noChangeArrowheads="1"/>
          </p:cNvSpPr>
          <p:nvPr/>
        </p:nvSpPr>
        <p:spPr bwMode="auto">
          <a:xfrm>
            <a:off x="316649" y="5520925"/>
            <a:ext cx="535195" cy="24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fr-FR"/>
            </a:defPPr>
            <a:lvl1pPr algn="just" rtl="0" fontAlgn="base">
              <a:spcBef>
                <a:spcPct val="20000"/>
              </a:spcBef>
              <a:spcAft>
                <a:spcPct val="0"/>
              </a:spcAft>
              <a:buClr>
                <a:schemeClr val="bg2"/>
              </a:buClr>
              <a:buChar char="o"/>
              <a:defRPr sz="1700" kern="1200">
                <a:solidFill>
                  <a:schemeClr val="tx1"/>
                </a:solidFill>
                <a:latin typeface="Arial" charset="0"/>
                <a:ea typeface="+mn-ea"/>
                <a:cs typeface="+mn-cs"/>
              </a:defRPr>
            </a:lvl1pPr>
            <a:lvl2pPr marL="457200" algn="just" rtl="0" fontAlgn="base">
              <a:spcBef>
                <a:spcPct val="20000"/>
              </a:spcBef>
              <a:spcAft>
                <a:spcPct val="0"/>
              </a:spcAft>
              <a:buClr>
                <a:schemeClr val="bg2"/>
              </a:buClr>
              <a:buChar char="o"/>
              <a:defRPr sz="1700" kern="1200">
                <a:solidFill>
                  <a:schemeClr val="tx1"/>
                </a:solidFill>
                <a:latin typeface="Arial" charset="0"/>
                <a:ea typeface="+mn-ea"/>
                <a:cs typeface="+mn-cs"/>
              </a:defRPr>
            </a:lvl2pPr>
            <a:lvl3pPr marL="914400" algn="just" rtl="0" fontAlgn="base">
              <a:spcBef>
                <a:spcPct val="20000"/>
              </a:spcBef>
              <a:spcAft>
                <a:spcPct val="0"/>
              </a:spcAft>
              <a:buClr>
                <a:schemeClr val="bg2"/>
              </a:buClr>
              <a:buChar char="o"/>
              <a:defRPr sz="1700" kern="1200">
                <a:solidFill>
                  <a:schemeClr val="tx1"/>
                </a:solidFill>
                <a:latin typeface="Arial" charset="0"/>
                <a:ea typeface="+mn-ea"/>
                <a:cs typeface="+mn-cs"/>
              </a:defRPr>
            </a:lvl3pPr>
            <a:lvl4pPr marL="1371600" algn="just" rtl="0" fontAlgn="base">
              <a:spcBef>
                <a:spcPct val="20000"/>
              </a:spcBef>
              <a:spcAft>
                <a:spcPct val="0"/>
              </a:spcAft>
              <a:buClr>
                <a:schemeClr val="bg2"/>
              </a:buClr>
              <a:buChar char="o"/>
              <a:defRPr sz="1700" kern="1200">
                <a:solidFill>
                  <a:schemeClr val="tx1"/>
                </a:solidFill>
                <a:latin typeface="Arial" charset="0"/>
                <a:ea typeface="+mn-ea"/>
                <a:cs typeface="+mn-cs"/>
              </a:defRPr>
            </a:lvl4pPr>
            <a:lvl5pPr marL="1828800" algn="just" rtl="0" fontAlgn="base">
              <a:spcBef>
                <a:spcPct val="20000"/>
              </a:spcBef>
              <a:spcAft>
                <a:spcPct val="0"/>
              </a:spcAft>
              <a:buClr>
                <a:schemeClr val="bg2"/>
              </a:buClr>
              <a:buChar char="o"/>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algn="ctr">
              <a:lnSpc>
                <a:spcPts val="1000"/>
              </a:lnSpc>
              <a:buNone/>
            </a:pPr>
            <a:r>
              <a:rPr lang="fr-FR" sz="900" i="1" dirty="0">
                <a:solidFill>
                  <a:schemeClr val="tx1">
                    <a:lumMod val="65000"/>
                    <a:lumOff val="35000"/>
                  </a:schemeClr>
                </a:solidFill>
                <a:latin typeface="+mn-lt"/>
                <a:cs typeface="Arial" pitchFamily="34" charset="0"/>
              </a:rPr>
              <a:t>Total</a:t>
            </a:r>
          </a:p>
        </p:txBody>
      </p:sp>
      <p:sp>
        <p:nvSpPr>
          <p:cNvPr id="69" name="Rectangle 68"/>
          <p:cNvSpPr>
            <a:spLocks noChangeArrowheads="1"/>
          </p:cNvSpPr>
          <p:nvPr/>
        </p:nvSpPr>
        <p:spPr bwMode="auto">
          <a:xfrm>
            <a:off x="805377" y="5520925"/>
            <a:ext cx="535195" cy="24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fr-FR"/>
            </a:defPPr>
            <a:lvl1pPr algn="just" rtl="0" fontAlgn="base">
              <a:spcBef>
                <a:spcPct val="20000"/>
              </a:spcBef>
              <a:spcAft>
                <a:spcPct val="0"/>
              </a:spcAft>
              <a:buClr>
                <a:schemeClr val="bg2"/>
              </a:buClr>
              <a:buChar char="o"/>
              <a:defRPr sz="1700" kern="1200">
                <a:solidFill>
                  <a:schemeClr val="tx1"/>
                </a:solidFill>
                <a:latin typeface="Arial" charset="0"/>
                <a:ea typeface="+mn-ea"/>
                <a:cs typeface="+mn-cs"/>
              </a:defRPr>
            </a:lvl1pPr>
            <a:lvl2pPr marL="457200" algn="just" rtl="0" fontAlgn="base">
              <a:spcBef>
                <a:spcPct val="20000"/>
              </a:spcBef>
              <a:spcAft>
                <a:spcPct val="0"/>
              </a:spcAft>
              <a:buClr>
                <a:schemeClr val="bg2"/>
              </a:buClr>
              <a:buChar char="o"/>
              <a:defRPr sz="1700" kern="1200">
                <a:solidFill>
                  <a:schemeClr val="tx1"/>
                </a:solidFill>
                <a:latin typeface="Arial" charset="0"/>
                <a:ea typeface="+mn-ea"/>
                <a:cs typeface="+mn-cs"/>
              </a:defRPr>
            </a:lvl2pPr>
            <a:lvl3pPr marL="914400" algn="just" rtl="0" fontAlgn="base">
              <a:spcBef>
                <a:spcPct val="20000"/>
              </a:spcBef>
              <a:spcAft>
                <a:spcPct val="0"/>
              </a:spcAft>
              <a:buClr>
                <a:schemeClr val="bg2"/>
              </a:buClr>
              <a:buChar char="o"/>
              <a:defRPr sz="1700" kern="1200">
                <a:solidFill>
                  <a:schemeClr val="tx1"/>
                </a:solidFill>
                <a:latin typeface="Arial" charset="0"/>
                <a:ea typeface="+mn-ea"/>
                <a:cs typeface="+mn-cs"/>
              </a:defRPr>
            </a:lvl3pPr>
            <a:lvl4pPr marL="1371600" algn="just" rtl="0" fontAlgn="base">
              <a:spcBef>
                <a:spcPct val="20000"/>
              </a:spcBef>
              <a:spcAft>
                <a:spcPct val="0"/>
              </a:spcAft>
              <a:buClr>
                <a:schemeClr val="bg2"/>
              </a:buClr>
              <a:buChar char="o"/>
              <a:defRPr sz="1700" kern="1200">
                <a:solidFill>
                  <a:schemeClr val="tx1"/>
                </a:solidFill>
                <a:latin typeface="Arial" charset="0"/>
                <a:ea typeface="+mn-ea"/>
                <a:cs typeface="+mn-cs"/>
              </a:defRPr>
            </a:lvl4pPr>
            <a:lvl5pPr marL="1828800" algn="just" rtl="0" fontAlgn="base">
              <a:spcBef>
                <a:spcPct val="20000"/>
              </a:spcBef>
              <a:spcAft>
                <a:spcPct val="0"/>
              </a:spcAft>
              <a:buClr>
                <a:schemeClr val="bg2"/>
              </a:buClr>
              <a:buChar char="o"/>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algn="ctr">
              <a:lnSpc>
                <a:spcPts val="1000"/>
              </a:lnSpc>
              <a:buNone/>
            </a:pPr>
            <a:r>
              <a:rPr lang="fr-FR" sz="900" i="1" dirty="0">
                <a:solidFill>
                  <a:schemeClr val="tx1">
                    <a:lumMod val="65000"/>
                    <a:lumOff val="35000"/>
                  </a:schemeClr>
                </a:solidFill>
                <a:latin typeface="+mn-lt"/>
                <a:cs typeface="Arial" pitchFamily="34" charset="0"/>
              </a:rPr>
              <a:t>Privé</a:t>
            </a:r>
          </a:p>
        </p:txBody>
      </p:sp>
      <p:sp>
        <p:nvSpPr>
          <p:cNvPr id="70" name="Ellipse 69"/>
          <p:cNvSpPr/>
          <p:nvPr/>
        </p:nvSpPr>
        <p:spPr>
          <a:xfrm>
            <a:off x="502166" y="5087554"/>
            <a:ext cx="216024" cy="216024"/>
          </a:xfrm>
          <a:prstGeom prst="ellipse">
            <a:avLst/>
          </a:prstGeom>
          <a:solidFill>
            <a:srgbClr val="86B81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tx1">
                    <a:lumMod val="85000"/>
                    <a:lumOff val="15000"/>
                  </a:schemeClr>
                </a:solidFill>
              </a:rPr>
              <a:t>72%</a:t>
            </a:r>
          </a:p>
        </p:txBody>
      </p:sp>
      <p:sp>
        <p:nvSpPr>
          <p:cNvPr id="71" name="Ellipse 70"/>
          <p:cNvSpPr/>
          <p:nvPr/>
        </p:nvSpPr>
        <p:spPr>
          <a:xfrm>
            <a:off x="502166" y="4511490"/>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tx1">
                    <a:lumMod val="85000"/>
                    <a:lumOff val="15000"/>
                  </a:schemeClr>
                </a:solidFill>
              </a:rPr>
              <a:t>61%</a:t>
            </a:r>
          </a:p>
        </p:txBody>
      </p:sp>
      <p:sp>
        <p:nvSpPr>
          <p:cNvPr id="72" name="Ellipse 71"/>
          <p:cNvSpPr/>
          <p:nvPr/>
        </p:nvSpPr>
        <p:spPr>
          <a:xfrm>
            <a:off x="502166" y="3935426"/>
            <a:ext cx="216024" cy="216024"/>
          </a:xfrm>
          <a:prstGeom prst="ellipse">
            <a:avLst/>
          </a:prstGeom>
          <a:solidFill>
            <a:srgbClr val="86B81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tx1">
                    <a:lumMod val="85000"/>
                    <a:lumOff val="15000"/>
                  </a:schemeClr>
                </a:solidFill>
              </a:rPr>
              <a:t>71%</a:t>
            </a:r>
          </a:p>
        </p:txBody>
      </p:sp>
      <p:sp>
        <p:nvSpPr>
          <p:cNvPr id="73" name="Ellipse 72"/>
          <p:cNvSpPr/>
          <p:nvPr/>
        </p:nvSpPr>
        <p:spPr>
          <a:xfrm>
            <a:off x="502166" y="3359362"/>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tx1">
                    <a:lumMod val="85000"/>
                    <a:lumOff val="15000"/>
                  </a:schemeClr>
                </a:solidFill>
              </a:rPr>
              <a:t>56%</a:t>
            </a:r>
          </a:p>
        </p:txBody>
      </p:sp>
      <p:sp>
        <p:nvSpPr>
          <p:cNvPr id="74" name="Ellipse 73"/>
          <p:cNvSpPr/>
          <p:nvPr/>
        </p:nvSpPr>
        <p:spPr>
          <a:xfrm>
            <a:off x="502166" y="2783298"/>
            <a:ext cx="216024" cy="216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bg1"/>
                </a:solidFill>
              </a:rPr>
              <a:t>52%</a:t>
            </a:r>
          </a:p>
        </p:txBody>
      </p:sp>
      <p:sp>
        <p:nvSpPr>
          <p:cNvPr id="75" name="Ellipse 74"/>
          <p:cNvSpPr/>
          <p:nvPr/>
        </p:nvSpPr>
        <p:spPr>
          <a:xfrm>
            <a:off x="502166" y="2207234"/>
            <a:ext cx="216024" cy="216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bg1"/>
                </a:solidFill>
              </a:rPr>
              <a:t>54%</a:t>
            </a:r>
          </a:p>
        </p:txBody>
      </p:sp>
      <p:sp>
        <p:nvSpPr>
          <p:cNvPr id="76" name="Ellipse 75"/>
          <p:cNvSpPr/>
          <p:nvPr/>
        </p:nvSpPr>
        <p:spPr>
          <a:xfrm>
            <a:off x="938342" y="5082300"/>
            <a:ext cx="216024" cy="216024"/>
          </a:xfrm>
          <a:prstGeom prst="ellipse">
            <a:avLst/>
          </a:prstGeom>
          <a:solidFill>
            <a:srgbClr val="86B81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ct val="20000"/>
              </a:spcBef>
              <a:buClr>
                <a:schemeClr val="bg2"/>
              </a:buClr>
            </a:pPr>
            <a:r>
              <a:rPr lang="fr-FR" sz="600" dirty="0">
                <a:solidFill>
                  <a:schemeClr val="tx1">
                    <a:lumMod val="85000"/>
                    <a:lumOff val="15000"/>
                  </a:schemeClr>
                </a:solidFill>
              </a:rPr>
              <a:t>71%</a:t>
            </a:r>
          </a:p>
        </p:txBody>
      </p:sp>
      <p:sp>
        <p:nvSpPr>
          <p:cNvPr id="77" name="Ellipse 76"/>
          <p:cNvSpPr/>
          <p:nvPr/>
        </p:nvSpPr>
        <p:spPr>
          <a:xfrm>
            <a:off x="938342" y="4506236"/>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tx1">
                    <a:lumMod val="85000"/>
                    <a:lumOff val="15000"/>
                  </a:schemeClr>
                </a:solidFill>
              </a:rPr>
              <a:t>60%</a:t>
            </a:r>
          </a:p>
        </p:txBody>
      </p:sp>
      <p:sp>
        <p:nvSpPr>
          <p:cNvPr id="78" name="Ellipse 77"/>
          <p:cNvSpPr/>
          <p:nvPr/>
        </p:nvSpPr>
        <p:spPr>
          <a:xfrm>
            <a:off x="938342" y="3930172"/>
            <a:ext cx="216024" cy="216024"/>
          </a:xfrm>
          <a:prstGeom prst="ellipse">
            <a:avLst/>
          </a:prstGeom>
          <a:solidFill>
            <a:srgbClr val="86B81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tx1">
                    <a:lumMod val="85000"/>
                    <a:lumOff val="15000"/>
                  </a:schemeClr>
                </a:solidFill>
              </a:rPr>
              <a:t>70%</a:t>
            </a:r>
          </a:p>
        </p:txBody>
      </p:sp>
      <p:sp>
        <p:nvSpPr>
          <p:cNvPr id="79" name="Ellipse 78"/>
          <p:cNvSpPr/>
          <p:nvPr/>
        </p:nvSpPr>
        <p:spPr>
          <a:xfrm>
            <a:off x="938342" y="3354108"/>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tx1">
                    <a:lumMod val="85000"/>
                    <a:lumOff val="15000"/>
                  </a:schemeClr>
                </a:solidFill>
              </a:rPr>
              <a:t>56%</a:t>
            </a:r>
          </a:p>
        </p:txBody>
      </p:sp>
      <p:sp>
        <p:nvSpPr>
          <p:cNvPr id="80" name="Ellipse 79"/>
          <p:cNvSpPr/>
          <p:nvPr/>
        </p:nvSpPr>
        <p:spPr>
          <a:xfrm>
            <a:off x="938342" y="2778044"/>
            <a:ext cx="216024" cy="216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bg1"/>
                </a:solidFill>
              </a:rPr>
              <a:t>52%</a:t>
            </a:r>
          </a:p>
        </p:txBody>
      </p:sp>
      <p:sp>
        <p:nvSpPr>
          <p:cNvPr id="81" name="Ellipse 80"/>
          <p:cNvSpPr/>
          <p:nvPr/>
        </p:nvSpPr>
        <p:spPr>
          <a:xfrm>
            <a:off x="938342" y="2201980"/>
            <a:ext cx="216024" cy="216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ct val="20000"/>
              </a:spcBef>
              <a:buClr>
                <a:schemeClr val="bg2"/>
              </a:buClr>
            </a:pPr>
            <a:r>
              <a:rPr lang="fr-FR" sz="600" dirty="0">
                <a:solidFill>
                  <a:schemeClr val="bg1"/>
                </a:solidFill>
              </a:rPr>
              <a:t>52%</a:t>
            </a:r>
          </a:p>
        </p:txBody>
      </p:sp>
      <p:sp>
        <p:nvSpPr>
          <p:cNvPr id="82" name="Rectangle 81"/>
          <p:cNvSpPr>
            <a:spLocks noChangeArrowheads="1"/>
          </p:cNvSpPr>
          <p:nvPr/>
        </p:nvSpPr>
        <p:spPr bwMode="auto">
          <a:xfrm>
            <a:off x="8330754" y="5505163"/>
            <a:ext cx="535195" cy="24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fr-FR"/>
            </a:defPPr>
            <a:lvl1pPr algn="just" rtl="0" fontAlgn="base">
              <a:spcBef>
                <a:spcPct val="20000"/>
              </a:spcBef>
              <a:spcAft>
                <a:spcPct val="0"/>
              </a:spcAft>
              <a:buClr>
                <a:schemeClr val="bg2"/>
              </a:buClr>
              <a:buChar char="o"/>
              <a:defRPr sz="1700" kern="1200">
                <a:solidFill>
                  <a:schemeClr val="tx1"/>
                </a:solidFill>
                <a:latin typeface="Arial" charset="0"/>
                <a:ea typeface="+mn-ea"/>
                <a:cs typeface="+mn-cs"/>
              </a:defRPr>
            </a:lvl1pPr>
            <a:lvl2pPr marL="457200" algn="just" rtl="0" fontAlgn="base">
              <a:spcBef>
                <a:spcPct val="20000"/>
              </a:spcBef>
              <a:spcAft>
                <a:spcPct val="0"/>
              </a:spcAft>
              <a:buClr>
                <a:schemeClr val="bg2"/>
              </a:buClr>
              <a:buChar char="o"/>
              <a:defRPr sz="1700" kern="1200">
                <a:solidFill>
                  <a:schemeClr val="tx1"/>
                </a:solidFill>
                <a:latin typeface="Arial" charset="0"/>
                <a:ea typeface="+mn-ea"/>
                <a:cs typeface="+mn-cs"/>
              </a:defRPr>
            </a:lvl2pPr>
            <a:lvl3pPr marL="914400" algn="just" rtl="0" fontAlgn="base">
              <a:spcBef>
                <a:spcPct val="20000"/>
              </a:spcBef>
              <a:spcAft>
                <a:spcPct val="0"/>
              </a:spcAft>
              <a:buClr>
                <a:schemeClr val="bg2"/>
              </a:buClr>
              <a:buChar char="o"/>
              <a:defRPr sz="1700" kern="1200">
                <a:solidFill>
                  <a:schemeClr val="tx1"/>
                </a:solidFill>
                <a:latin typeface="Arial" charset="0"/>
                <a:ea typeface="+mn-ea"/>
                <a:cs typeface="+mn-cs"/>
              </a:defRPr>
            </a:lvl3pPr>
            <a:lvl4pPr marL="1371600" algn="just" rtl="0" fontAlgn="base">
              <a:spcBef>
                <a:spcPct val="20000"/>
              </a:spcBef>
              <a:spcAft>
                <a:spcPct val="0"/>
              </a:spcAft>
              <a:buClr>
                <a:schemeClr val="bg2"/>
              </a:buClr>
              <a:buChar char="o"/>
              <a:defRPr sz="1700" kern="1200">
                <a:solidFill>
                  <a:schemeClr val="tx1"/>
                </a:solidFill>
                <a:latin typeface="Arial" charset="0"/>
                <a:ea typeface="+mn-ea"/>
                <a:cs typeface="+mn-cs"/>
              </a:defRPr>
            </a:lvl4pPr>
            <a:lvl5pPr marL="1828800" algn="just" rtl="0" fontAlgn="base">
              <a:spcBef>
                <a:spcPct val="20000"/>
              </a:spcBef>
              <a:spcAft>
                <a:spcPct val="0"/>
              </a:spcAft>
              <a:buClr>
                <a:schemeClr val="bg2"/>
              </a:buClr>
              <a:buChar char="o"/>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algn="ctr">
              <a:lnSpc>
                <a:spcPts val="1000"/>
              </a:lnSpc>
              <a:buNone/>
            </a:pPr>
            <a:r>
              <a:rPr lang="fr-FR" sz="900" i="1" dirty="0">
                <a:solidFill>
                  <a:schemeClr val="tx1">
                    <a:lumMod val="65000"/>
                    <a:lumOff val="35000"/>
                  </a:schemeClr>
                </a:solidFill>
                <a:latin typeface="+mn-lt"/>
                <a:cs typeface="Arial" pitchFamily="34" charset="0"/>
              </a:rPr>
              <a:t>Total</a:t>
            </a:r>
          </a:p>
        </p:txBody>
      </p:sp>
      <p:sp>
        <p:nvSpPr>
          <p:cNvPr id="83" name="Rectangle 82"/>
          <p:cNvSpPr>
            <a:spLocks noChangeArrowheads="1"/>
          </p:cNvSpPr>
          <p:nvPr/>
        </p:nvSpPr>
        <p:spPr bwMode="auto">
          <a:xfrm>
            <a:off x="7905089" y="5505163"/>
            <a:ext cx="535195" cy="24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fr-FR"/>
            </a:defPPr>
            <a:lvl1pPr algn="just" rtl="0" fontAlgn="base">
              <a:spcBef>
                <a:spcPct val="20000"/>
              </a:spcBef>
              <a:spcAft>
                <a:spcPct val="0"/>
              </a:spcAft>
              <a:buClr>
                <a:schemeClr val="bg2"/>
              </a:buClr>
              <a:buChar char="o"/>
              <a:defRPr sz="1700" kern="1200">
                <a:solidFill>
                  <a:schemeClr val="tx1"/>
                </a:solidFill>
                <a:latin typeface="Arial" charset="0"/>
                <a:ea typeface="+mn-ea"/>
                <a:cs typeface="+mn-cs"/>
              </a:defRPr>
            </a:lvl1pPr>
            <a:lvl2pPr marL="457200" algn="just" rtl="0" fontAlgn="base">
              <a:spcBef>
                <a:spcPct val="20000"/>
              </a:spcBef>
              <a:spcAft>
                <a:spcPct val="0"/>
              </a:spcAft>
              <a:buClr>
                <a:schemeClr val="bg2"/>
              </a:buClr>
              <a:buChar char="o"/>
              <a:defRPr sz="1700" kern="1200">
                <a:solidFill>
                  <a:schemeClr val="tx1"/>
                </a:solidFill>
                <a:latin typeface="Arial" charset="0"/>
                <a:ea typeface="+mn-ea"/>
                <a:cs typeface="+mn-cs"/>
              </a:defRPr>
            </a:lvl2pPr>
            <a:lvl3pPr marL="914400" algn="just" rtl="0" fontAlgn="base">
              <a:spcBef>
                <a:spcPct val="20000"/>
              </a:spcBef>
              <a:spcAft>
                <a:spcPct val="0"/>
              </a:spcAft>
              <a:buClr>
                <a:schemeClr val="bg2"/>
              </a:buClr>
              <a:buChar char="o"/>
              <a:defRPr sz="1700" kern="1200">
                <a:solidFill>
                  <a:schemeClr val="tx1"/>
                </a:solidFill>
                <a:latin typeface="Arial" charset="0"/>
                <a:ea typeface="+mn-ea"/>
                <a:cs typeface="+mn-cs"/>
              </a:defRPr>
            </a:lvl3pPr>
            <a:lvl4pPr marL="1371600" algn="just" rtl="0" fontAlgn="base">
              <a:spcBef>
                <a:spcPct val="20000"/>
              </a:spcBef>
              <a:spcAft>
                <a:spcPct val="0"/>
              </a:spcAft>
              <a:buClr>
                <a:schemeClr val="bg2"/>
              </a:buClr>
              <a:buChar char="o"/>
              <a:defRPr sz="1700" kern="1200">
                <a:solidFill>
                  <a:schemeClr val="tx1"/>
                </a:solidFill>
                <a:latin typeface="Arial" charset="0"/>
                <a:ea typeface="+mn-ea"/>
                <a:cs typeface="+mn-cs"/>
              </a:defRPr>
            </a:lvl4pPr>
            <a:lvl5pPr marL="1828800" algn="just" rtl="0" fontAlgn="base">
              <a:spcBef>
                <a:spcPct val="20000"/>
              </a:spcBef>
              <a:spcAft>
                <a:spcPct val="0"/>
              </a:spcAft>
              <a:buClr>
                <a:schemeClr val="bg2"/>
              </a:buClr>
              <a:buChar char="o"/>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algn="ctr">
              <a:lnSpc>
                <a:spcPts val="1000"/>
              </a:lnSpc>
              <a:buNone/>
            </a:pPr>
            <a:r>
              <a:rPr lang="fr-FR" sz="900" i="1" dirty="0">
                <a:solidFill>
                  <a:schemeClr val="tx1">
                    <a:lumMod val="65000"/>
                    <a:lumOff val="35000"/>
                  </a:schemeClr>
                </a:solidFill>
                <a:latin typeface="+mn-lt"/>
                <a:cs typeface="Arial" pitchFamily="34" charset="0"/>
              </a:rPr>
              <a:t>Privé</a:t>
            </a:r>
          </a:p>
        </p:txBody>
      </p:sp>
      <p:sp>
        <p:nvSpPr>
          <p:cNvPr id="84" name="Ellipse 83"/>
          <p:cNvSpPr/>
          <p:nvPr/>
        </p:nvSpPr>
        <p:spPr>
          <a:xfrm>
            <a:off x="8516271" y="5071792"/>
            <a:ext cx="216024" cy="216024"/>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bg1"/>
                </a:solidFill>
              </a:rPr>
              <a:t>77%</a:t>
            </a:r>
          </a:p>
        </p:txBody>
      </p:sp>
      <p:sp>
        <p:nvSpPr>
          <p:cNvPr id="85" name="Ellipse 84"/>
          <p:cNvSpPr/>
          <p:nvPr/>
        </p:nvSpPr>
        <p:spPr>
          <a:xfrm>
            <a:off x="8516271" y="4495728"/>
            <a:ext cx="216024" cy="216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bg1"/>
                </a:solidFill>
              </a:rPr>
              <a:t>55%</a:t>
            </a:r>
          </a:p>
        </p:txBody>
      </p:sp>
      <p:sp>
        <p:nvSpPr>
          <p:cNvPr id="86" name="Ellipse 85"/>
          <p:cNvSpPr/>
          <p:nvPr/>
        </p:nvSpPr>
        <p:spPr>
          <a:xfrm>
            <a:off x="8516271" y="3919664"/>
            <a:ext cx="216024" cy="216024"/>
          </a:xfrm>
          <a:prstGeom prst="ellipse">
            <a:avLst/>
          </a:prstGeom>
          <a:solidFill>
            <a:srgbClr val="86B81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tx1">
                    <a:lumMod val="85000"/>
                    <a:lumOff val="15000"/>
                  </a:schemeClr>
                </a:solidFill>
              </a:rPr>
              <a:t>68%</a:t>
            </a:r>
          </a:p>
        </p:txBody>
      </p:sp>
      <p:sp>
        <p:nvSpPr>
          <p:cNvPr id="87" name="Ellipse 86"/>
          <p:cNvSpPr/>
          <p:nvPr/>
        </p:nvSpPr>
        <p:spPr>
          <a:xfrm>
            <a:off x="8516271" y="3343600"/>
            <a:ext cx="216024" cy="216024"/>
          </a:xfrm>
          <a:prstGeom prst="ellipse">
            <a:avLst/>
          </a:prstGeom>
          <a:solidFill>
            <a:srgbClr val="86B81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tx1">
                    <a:lumMod val="85000"/>
                    <a:lumOff val="15000"/>
                  </a:schemeClr>
                </a:solidFill>
              </a:rPr>
              <a:t>66%</a:t>
            </a:r>
          </a:p>
        </p:txBody>
      </p:sp>
      <p:sp>
        <p:nvSpPr>
          <p:cNvPr id="88" name="Ellipse 87"/>
          <p:cNvSpPr/>
          <p:nvPr/>
        </p:nvSpPr>
        <p:spPr>
          <a:xfrm>
            <a:off x="8516271" y="2767536"/>
            <a:ext cx="216024" cy="216024"/>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bg1"/>
                </a:solidFill>
              </a:rPr>
              <a:t>75%</a:t>
            </a:r>
          </a:p>
        </p:txBody>
      </p:sp>
      <p:sp>
        <p:nvSpPr>
          <p:cNvPr id="89" name="Ellipse 88"/>
          <p:cNvSpPr/>
          <p:nvPr/>
        </p:nvSpPr>
        <p:spPr>
          <a:xfrm>
            <a:off x="8516271" y="2191472"/>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tx1">
                    <a:lumMod val="85000"/>
                    <a:lumOff val="15000"/>
                  </a:schemeClr>
                </a:solidFill>
              </a:rPr>
              <a:t>62%</a:t>
            </a:r>
          </a:p>
        </p:txBody>
      </p:sp>
      <p:sp>
        <p:nvSpPr>
          <p:cNvPr id="90" name="Ellipse 89"/>
          <p:cNvSpPr/>
          <p:nvPr/>
        </p:nvSpPr>
        <p:spPr>
          <a:xfrm>
            <a:off x="8038054" y="5066538"/>
            <a:ext cx="216024" cy="216024"/>
          </a:xfrm>
          <a:prstGeom prst="ellips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bg1"/>
                </a:solidFill>
              </a:rPr>
              <a:t>76%</a:t>
            </a:r>
          </a:p>
        </p:txBody>
      </p:sp>
      <p:sp>
        <p:nvSpPr>
          <p:cNvPr id="91" name="Ellipse 90"/>
          <p:cNvSpPr/>
          <p:nvPr/>
        </p:nvSpPr>
        <p:spPr>
          <a:xfrm>
            <a:off x="8038054" y="4490474"/>
            <a:ext cx="216024" cy="216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bg1"/>
                </a:solidFill>
              </a:rPr>
              <a:t>55%</a:t>
            </a:r>
          </a:p>
        </p:txBody>
      </p:sp>
      <p:sp>
        <p:nvSpPr>
          <p:cNvPr id="92" name="Ellipse 91"/>
          <p:cNvSpPr/>
          <p:nvPr/>
        </p:nvSpPr>
        <p:spPr>
          <a:xfrm>
            <a:off x="8038054" y="3914410"/>
            <a:ext cx="216024" cy="216024"/>
          </a:xfrm>
          <a:prstGeom prst="ellipse">
            <a:avLst/>
          </a:prstGeom>
          <a:solidFill>
            <a:srgbClr val="86B81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tx1">
                    <a:lumMod val="85000"/>
                    <a:lumOff val="15000"/>
                  </a:schemeClr>
                </a:solidFill>
              </a:rPr>
              <a:t>69%</a:t>
            </a:r>
          </a:p>
        </p:txBody>
      </p:sp>
      <p:sp>
        <p:nvSpPr>
          <p:cNvPr id="93" name="Ellipse 92"/>
          <p:cNvSpPr/>
          <p:nvPr/>
        </p:nvSpPr>
        <p:spPr>
          <a:xfrm>
            <a:off x="8038054" y="3338346"/>
            <a:ext cx="216024" cy="216024"/>
          </a:xfrm>
          <a:prstGeom prst="ellipse">
            <a:avLst/>
          </a:prstGeom>
          <a:solidFill>
            <a:srgbClr val="86B81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tx1">
                    <a:lumMod val="85000"/>
                    <a:lumOff val="15000"/>
                  </a:schemeClr>
                </a:solidFill>
              </a:rPr>
              <a:t>66%</a:t>
            </a:r>
          </a:p>
        </p:txBody>
      </p:sp>
      <p:sp>
        <p:nvSpPr>
          <p:cNvPr id="94" name="Ellipse 93"/>
          <p:cNvSpPr/>
          <p:nvPr/>
        </p:nvSpPr>
        <p:spPr>
          <a:xfrm>
            <a:off x="8038054" y="2762282"/>
            <a:ext cx="216024" cy="216024"/>
          </a:xfrm>
          <a:prstGeom prst="ellipse">
            <a:avLst/>
          </a:prstGeom>
          <a:solidFill>
            <a:srgbClr val="86B81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ct val="20000"/>
              </a:spcBef>
              <a:buClr>
                <a:schemeClr val="bg2"/>
              </a:buClr>
            </a:pPr>
            <a:r>
              <a:rPr lang="fr-FR" sz="600" dirty="0">
                <a:solidFill>
                  <a:schemeClr val="tx1">
                    <a:lumMod val="85000"/>
                    <a:lumOff val="15000"/>
                  </a:schemeClr>
                </a:solidFill>
              </a:rPr>
              <a:t>74%</a:t>
            </a:r>
          </a:p>
        </p:txBody>
      </p:sp>
      <p:sp>
        <p:nvSpPr>
          <p:cNvPr id="95" name="Ellipse 94"/>
          <p:cNvSpPr/>
          <p:nvPr/>
        </p:nvSpPr>
        <p:spPr>
          <a:xfrm>
            <a:off x="8038054" y="2186218"/>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fr-FR"/>
            </a:defPPr>
            <a:lvl1pPr algn="just" rtl="0" fontAlgn="base">
              <a:spcBef>
                <a:spcPct val="20000"/>
              </a:spcBef>
              <a:spcAft>
                <a:spcPct val="0"/>
              </a:spcAft>
              <a:buClr>
                <a:schemeClr val="bg2"/>
              </a:buClr>
              <a:buChar char="o"/>
              <a:defRPr sz="1700" kern="1200">
                <a:solidFill>
                  <a:schemeClr val="lt1"/>
                </a:solidFill>
                <a:latin typeface="+mn-lt"/>
                <a:ea typeface="+mn-ea"/>
                <a:cs typeface="+mn-cs"/>
              </a:defRPr>
            </a:lvl1pPr>
            <a:lvl2pPr marL="457200" algn="just" rtl="0" fontAlgn="base">
              <a:spcBef>
                <a:spcPct val="20000"/>
              </a:spcBef>
              <a:spcAft>
                <a:spcPct val="0"/>
              </a:spcAft>
              <a:buClr>
                <a:schemeClr val="bg2"/>
              </a:buClr>
              <a:buChar char="o"/>
              <a:defRPr sz="1700" kern="1200">
                <a:solidFill>
                  <a:schemeClr val="lt1"/>
                </a:solidFill>
                <a:latin typeface="+mn-lt"/>
                <a:ea typeface="+mn-ea"/>
                <a:cs typeface="+mn-cs"/>
              </a:defRPr>
            </a:lvl2pPr>
            <a:lvl3pPr marL="914400" algn="just" rtl="0" fontAlgn="base">
              <a:spcBef>
                <a:spcPct val="20000"/>
              </a:spcBef>
              <a:spcAft>
                <a:spcPct val="0"/>
              </a:spcAft>
              <a:buClr>
                <a:schemeClr val="bg2"/>
              </a:buClr>
              <a:buChar char="o"/>
              <a:defRPr sz="1700" kern="1200">
                <a:solidFill>
                  <a:schemeClr val="lt1"/>
                </a:solidFill>
                <a:latin typeface="+mn-lt"/>
                <a:ea typeface="+mn-ea"/>
                <a:cs typeface="+mn-cs"/>
              </a:defRPr>
            </a:lvl3pPr>
            <a:lvl4pPr marL="1371600" algn="just" rtl="0" fontAlgn="base">
              <a:spcBef>
                <a:spcPct val="20000"/>
              </a:spcBef>
              <a:spcAft>
                <a:spcPct val="0"/>
              </a:spcAft>
              <a:buClr>
                <a:schemeClr val="bg2"/>
              </a:buClr>
              <a:buChar char="o"/>
              <a:defRPr sz="1700" kern="1200">
                <a:solidFill>
                  <a:schemeClr val="lt1"/>
                </a:solidFill>
                <a:latin typeface="+mn-lt"/>
                <a:ea typeface="+mn-ea"/>
                <a:cs typeface="+mn-cs"/>
              </a:defRPr>
            </a:lvl4pPr>
            <a:lvl5pPr marL="1828800" algn="just" rtl="0" fontAlgn="base">
              <a:spcBef>
                <a:spcPct val="20000"/>
              </a:spcBef>
              <a:spcAft>
                <a:spcPct val="0"/>
              </a:spcAft>
              <a:buClr>
                <a:schemeClr val="bg2"/>
              </a:buClr>
              <a:buChar char="o"/>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a:pPr algn="ctr">
              <a:buNone/>
            </a:pPr>
            <a:r>
              <a:rPr lang="fr-FR" sz="600" dirty="0">
                <a:solidFill>
                  <a:schemeClr val="tx1">
                    <a:lumMod val="85000"/>
                    <a:lumOff val="15000"/>
                  </a:schemeClr>
                </a:solidFill>
              </a:rPr>
              <a:t>62%</a:t>
            </a:r>
          </a:p>
        </p:txBody>
      </p:sp>
      <p:sp>
        <p:nvSpPr>
          <p:cNvPr id="97" name="Flèche droite 96"/>
          <p:cNvSpPr/>
          <p:nvPr/>
        </p:nvSpPr>
        <p:spPr bwMode="auto">
          <a:xfrm>
            <a:off x="208087" y="5131483"/>
            <a:ext cx="220717" cy="157655"/>
          </a:xfrm>
          <a:prstGeom prst="rightArrow">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fr-FR"/>
            </a:defPPr>
            <a:lvl1pPr algn="just" rtl="0" fontAlgn="base">
              <a:spcBef>
                <a:spcPct val="20000"/>
              </a:spcBef>
              <a:spcAft>
                <a:spcPct val="0"/>
              </a:spcAft>
              <a:buClr>
                <a:schemeClr val="bg2"/>
              </a:buClr>
              <a:buChar char="o"/>
              <a:defRPr sz="1700" kern="1200">
                <a:solidFill>
                  <a:schemeClr val="tx1"/>
                </a:solidFill>
                <a:latin typeface="Arial" charset="0"/>
                <a:ea typeface="+mn-ea"/>
                <a:cs typeface="+mn-cs"/>
              </a:defRPr>
            </a:lvl1pPr>
            <a:lvl2pPr marL="457200" algn="just" rtl="0" fontAlgn="base">
              <a:spcBef>
                <a:spcPct val="20000"/>
              </a:spcBef>
              <a:spcAft>
                <a:spcPct val="0"/>
              </a:spcAft>
              <a:buClr>
                <a:schemeClr val="bg2"/>
              </a:buClr>
              <a:buChar char="o"/>
              <a:defRPr sz="1700" kern="1200">
                <a:solidFill>
                  <a:schemeClr val="tx1"/>
                </a:solidFill>
                <a:latin typeface="Arial" charset="0"/>
                <a:ea typeface="+mn-ea"/>
                <a:cs typeface="+mn-cs"/>
              </a:defRPr>
            </a:lvl2pPr>
            <a:lvl3pPr marL="914400" algn="just" rtl="0" fontAlgn="base">
              <a:spcBef>
                <a:spcPct val="20000"/>
              </a:spcBef>
              <a:spcAft>
                <a:spcPct val="0"/>
              </a:spcAft>
              <a:buClr>
                <a:schemeClr val="bg2"/>
              </a:buClr>
              <a:buChar char="o"/>
              <a:defRPr sz="1700" kern="1200">
                <a:solidFill>
                  <a:schemeClr val="tx1"/>
                </a:solidFill>
                <a:latin typeface="Arial" charset="0"/>
                <a:ea typeface="+mn-ea"/>
                <a:cs typeface="+mn-cs"/>
              </a:defRPr>
            </a:lvl3pPr>
            <a:lvl4pPr marL="1371600" algn="just" rtl="0" fontAlgn="base">
              <a:spcBef>
                <a:spcPct val="20000"/>
              </a:spcBef>
              <a:spcAft>
                <a:spcPct val="0"/>
              </a:spcAft>
              <a:buClr>
                <a:schemeClr val="bg2"/>
              </a:buClr>
              <a:buChar char="o"/>
              <a:defRPr sz="1700" kern="1200">
                <a:solidFill>
                  <a:schemeClr val="tx1"/>
                </a:solidFill>
                <a:latin typeface="Arial" charset="0"/>
                <a:ea typeface="+mn-ea"/>
                <a:cs typeface="+mn-cs"/>
              </a:defRPr>
            </a:lvl4pPr>
            <a:lvl5pPr marL="1828800" algn="just" rtl="0" fontAlgn="base">
              <a:spcBef>
                <a:spcPct val="20000"/>
              </a:spcBef>
              <a:spcAft>
                <a:spcPct val="0"/>
              </a:spcAft>
              <a:buClr>
                <a:schemeClr val="bg2"/>
              </a:buClr>
              <a:buChar char="o"/>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marL="457200" marR="0" indent="0" algn="just" defTabSz="914400" rtl="0" eaLnBrk="1" fontAlgn="base" latinLnBrk="0" hangingPunct="1">
              <a:lnSpc>
                <a:spcPct val="100000"/>
              </a:lnSpc>
              <a:spcBef>
                <a:spcPct val="20000"/>
              </a:spcBef>
              <a:spcAft>
                <a:spcPct val="0"/>
              </a:spcAft>
              <a:buClr>
                <a:schemeClr val="bg2"/>
              </a:buClr>
              <a:buSzTx/>
              <a:buFontTx/>
              <a:buChar char="o"/>
              <a:tabLst/>
            </a:pPr>
            <a:endParaRPr kumimoji="0" lang="fr-FR" sz="1700" b="0" i="0" u="none" strike="noStrike" cap="none" normalizeH="0" baseline="0">
              <a:ln>
                <a:noFill/>
              </a:ln>
              <a:solidFill>
                <a:schemeClr val="tx1"/>
              </a:solidFill>
              <a:effectLst/>
              <a:latin typeface="+mn-lt"/>
            </a:endParaRPr>
          </a:p>
        </p:txBody>
      </p:sp>
      <p:sp>
        <p:nvSpPr>
          <p:cNvPr id="98" name="Flèche droite 97"/>
          <p:cNvSpPr/>
          <p:nvPr/>
        </p:nvSpPr>
        <p:spPr bwMode="auto">
          <a:xfrm>
            <a:off x="208087" y="2225383"/>
            <a:ext cx="220717" cy="157655"/>
          </a:xfrm>
          <a:prstGeom prst="rightArrow">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fr-FR"/>
            </a:defPPr>
            <a:lvl1pPr algn="just" rtl="0" fontAlgn="base">
              <a:spcBef>
                <a:spcPct val="20000"/>
              </a:spcBef>
              <a:spcAft>
                <a:spcPct val="0"/>
              </a:spcAft>
              <a:buClr>
                <a:schemeClr val="bg2"/>
              </a:buClr>
              <a:buChar char="o"/>
              <a:defRPr sz="1700" kern="1200">
                <a:solidFill>
                  <a:schemeClr val="tx1"/>
                </a:solidFill>
                <a:latin typeface="Arial" charset="0"/>
                <a:ea typeface="+mn-ea"/>
                <a:cs typeface="+mn-cs"/>
              </a:defRPr>
            </a:lvl1pPr>
            <a:lvl2pPr marL="457200" algn="just" rtl="0" fontAlgn="base">
              <a:spcBef>
                <a:spcPct val="20000"/>
              </a:spcBef>
              <a:spcAft>
                <a:spcPct val="0"/>
              </a:spcAft>
              <a:buClr>
                <a:schemeClr val="bg2"/>
              </a:buClr>
              <a:buChar char="o"/>
              <a:defRPr sz="1700" kern="1200">
                <a:solidFill>
                  <a:schemeClr val="tx1"/>
                </a:solidFill>
                <a:latin typeface="Arial" charset="0"/>
                <a:ea typeface="+mn-ea"/>
                <a:cs typeface="+mn-cs"/>
              </a:defRPr>
            </a:lvl2pPr>
            <a:lvl3pPr marL="914400" algn="just" rtl="0" fontAlgn="base">
              <a:spcBef>
                <a:spcPct val="20000"/>
              </a:spcBef>
              <a:spcAft>
                <a:spcPct val="0"/>
              </a:spcAft>
              <a:buClr>
                <a:schemeClr val="bg2"/>
              </a:buClr>
              <a:buChar char="o"/>
              <a:defRPr sz="1700" kern="1200">
                <a:solidFill>
                  <a:schemeClr val="tx1"/>
                </a:solidFill>
                <a:latin typeface="Arial" charset="0"/>
                <a:ea typeface="+mn-ea"/>
                <a:cs typeface="+mn-cs"/>
              </a:defRPr>
            </a:lvl3pPr>
            <a:lvl4pPr marL="1371600" algn="just" rtl="0" fontAlgn="base">
              <a:spcBef>
                <a:spcPct val="20000"/>
              </a:spcBef>
              <a:spcAft>
                <a:spcPct val="0"/>
              </a:spcAft>
              <a:buClr>
                <a:schemeClr val="bg2"/>
              </a:buClr>
              <a:buChar char="o"/>
              <a:defRPr sz="1700" kern="1200">
                <a:solidFill>
                  <a:schemeClr val="tx1"/>
                </a:solidFill>
                <a:latin typeface="Arial" charset="0"/>
                <a:ea typeface="+mn-ea"/>
                <a:cs typeface="+mn-cs"/>
              </a:defRPr>
            </a:lvl4pPr>
            <a:lvl5pPr marL="1828800" algn="just" rtl="0" fontAlgn="base">
              <a:spcBef>
                <a:spcPct val="20000"/>
              </a:spcBef>
              <a:spcAft>
                <a:spcPct val="0"/>
              </a:spcAft>
              <a:buClr>
                <a:schemeClr val="bg2"/>
              </a:buClr>
              <a:buChar char="o"/>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marL="457200" marR="0" indent="0" algn="just" defTabSz="914400" rtl="0" eaLnBrk="1" fontAlgn="base" latinLnBrk="0" hangingPunct="1">
              <a:lnSpc>
                <a:spcPct val="100000"/>
              </a:lnSpc>
              <a:spcBef>
                <a:spcPct val="20000"/>
              </a:spcBef>
              <a:spcAft>
                <a:spcPct val="0"/>
              </a:spcAft>
              <a:buClr>
                <a:schemeClr val="bg2"/>
              </a:buClr>
              <a:buSzTx/>
              <a:buFontTx/>
              <a:buChar char="o"/>
              <a:tabLst/>
            </a:pPr>
            <a:endParaRPr kumimoji="0" lang="fr-FR" sz="1700" b="0" i="0" u="none" strike="noStrike" cap="none" normalizeH="0" baseline="0">
              <a:ln>
                <a:noFill/>
              </a:ln>
              <a:solidFill>
                <a:schemeClr val="tx1"/>
              </a:solidFill>
              <a:effectLst/>
              <a:latin typeface="+mn-lt"/>
            </a:endParaRPr>
          </a:p>
        </p:txBody>
      </p:sp>
      <p:sp>
        <p:nvSpPr>
          <p:cNvPr id="99" name="Flèche droite 98"/>
          <p:cNvSpPr/>
          <p:nvPr/>
        </p:nvSpPr>
        <p:spPr bwMode="auto">
          <a:xfrm rot="10800000">
            <a:off x="8785490" y="2783403"/>
            <a:ext cx="220717" cy="157655"/>
          </a:xfrm>
          <a:prstGeom prst="rightArrow">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fr-FR"/>
            </a:defPPr>
            <a:lvl1pPr algn="just" rtl="0" fontAlgn="base">
              <a:spcBef>
                <a:spcPct val="20000"/>
              </a:spcBef>
              <a:spcAft>
                <a:spcPct val="0"/>
              </a:spcAft>
              <a:buClr>
                <a:schemeClr val="bg2"/>
              </a:buClr>
              <a:buChar char="o"/>
              <a:defRPr sz="1700" kern="1200">
                <a:solidFill>
                  <a:schemeClr val="tx1"/>
                </a:solidFill>
                <a:latin typeface="Arial" charset="0"/>
                <a:ea typeface="+mn-ea"/>
                <a:cs typeface="+mn-cs"/>
              </a:defRPr>
            </a:lvl1pPr>
            <a:lvl2pPr marL="457200" algn="just" rtl="0" fontAlgn="base">
              <a:spcBef>
                <a:spcPct val="20000"/>
              </a:spcBef>
              <a:spcAft>
                <a:spcPct val="0"/>
              </a:spcAft>
              <a:buClr>
                <a:schemeClr val="bg2"/>
              </a:buClr>
              <a:buChar char="o"/>
              <a:defRPr sz="1700" kern="1200">
                <a:solidFill>
                  <a:schemeClr val="tx1"/>
                </a:solidFill>
                <a:latin typeface="Arial" charset="0"/>
                <a:ea typeface="+mn-ea"/>
                <a:cs typeface="+mn-cs"/>
              </a:defRPr>
            </a:lvl2pPr>
            <a:lvl3pPr marL="914400" algn="just" rtl="0" fontAlgn="base">
              <a:spcBef>
                <a:spcPct val="20000"/>
              </a:spcBef>
              <a:spcAft>
                <a:spcPct val="0"/>
              </a:spcAft>
              <a:buClr>
                <a:schemeClr val="bg2"/>
              </a:buClr>
              <a:buChar char="o"/>
              <a:defRPr sz="1700" kern="1200">
                <a:solidFill>
                  <a:schemeClr val="tx1"/>
                </a:solidFill>
                <a:latin typeface="Arial" charset="0"/>
                <a:ea typeface="+mn-ea"/>
                <a:cs typeface="+mn-cs"/>
              </a:defRPr>
            </a:lvl3pPr>
            <a:lvl4pPr marL="1371600" algn="just" rtl="0" fontAlgn="base">
              <a:spcBef>
                <a:spcPct val="20000"/>
              </a:spcBef>
              <a:spcAft>
                <a:spcPct val="0"/>
              </a:spcAft>
              <a:buClr>
                <a:schemeClr val="bg2"/>
              </a:buClr>
              <a:buChar char="o"/>
              <a:defRPr sz="1700" kern="1200">
                <a:solidFill>
                  <a:schemeClr val="tx1"/>
                </a:solidFill>
                <a:latin typeface="Arial" charset="0"/>
                <a:ea typeface="+mn-ea"/>
                <a:cs typeface="+mn-cs"/>
              </a:defRPr>
            </a:lvl4pPr>
            <a:lvl5pPr marL="1828800" algn="just" rtl="0" fontAlgn="base">
              <a:spcBef>
                <a:spcPct val="20000"/>
              </a:spcBef>
              <a:spcAft>
                <a:spcPct val="0"/>
              </a:spcAft>
              <a:buClr>
                <a:schemeClr val="bg2"/>
              </a:buClr>
              <a:buChar char="o"/>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marL="457200" marR="0" indent="0" algn="just" defTabSz="914400" rtl="0" eaLnBrk="1" fontAlgn="base" latinLnBrk="0" hangingPunct="1">
              <a:lnSpc>
                <a:spcPct val="100000"/>
              </a:lnSpc>
              <a:spcBef>
                <a:spcPct val="20000"/>
              </a:spcBef>
              <a:spcAft>
                <a:spcPct val="0"/>
              </a:spcAft>
              <a:buClr>
                <a:schemeClr val="bg2"/>
              </a:buClr>
              <a:buSzTx/>
              <a:buFontTx/>
              <a:buChar char="o"/>
              <a:tabLst/>
            </a:pPr>
            <a:endParaRPr kumimoji="0" lang="fr-FR" sz="1700" b="0" i="0" u="none" strike="noStrike" cap="none" normalizeH="0" baseline="0">
              <a:ln>
                <a:noFill/>
              </a:ln>
              <a:solidFill>
                <a:schemeClr val="tx1"/>
              </a:solidFill>
              <a:effectLst/>
              <a:latin typeface="+mn-lt"/>
            </a:endParaRPr>
          </a:p>
        </p:txBody>
      </p:sp>
      <p:sp>
        <p:nvSpPr>
          <p:cNvPr id="100" name="Rectangle 99"/>
          <p:cNvSpPr/>
          <p:nvPr/>
        </p:nvSpPr>
        <p:spPr>
          <a:xfrm>
            <a:off x="711744" y="1249596"/>
            <a:ext cx="7776000" cy="738664"/>
          </a:xfrm>
          <a:prstGeom prst="rect">
            <a:avLst/>
          </a:prstGeom>
        </p:spPr>
        <p:txBody>
          <a:bodyPr wrap="square">
            <a:spAutoFit/>
          </a:bodyPr>
          <a:lstStyle/>
          <a:p>
            <a:pPr marL="285750" indent="-285750" algn="just">
              <a:spcBef>
                <a:spcPts val="600"/>
              </a:spcBef>
              <a:spcAft>
                <a:spcPts val="600"/>
              </a:spcAft>
              <a:buFont typeface="Symbol" panose="05050102010706020507" pitchFamily="18" charset="2"/>
              <a:buChar char="Þ"/>
            </a:pPr>
            <a:r>
              <a:rPr lang="fr-FR" sz="1600" dirty="0">
                <a:solidFill>
                  <a:schemeClr val="tx1">
                    <a:lumMod val="65000"/>
                    <a:lumOff val="35000"/>
                  </a:schemeClr>
                </a:solidFill>
              </a:rPr>
              <a:t>Des </a:t>
            </a:r>
            <a:r>
              <a:rPr lang="fr-FR" sz="1600" b="1" dirty="0">
                <a:solidFill>
                  <a:schemeClr val="tx1">
                    <a:lumMod val="65000"/>
                    <a:lumOff val="35000"/>
                  </a:schemeClr>
                </a:solidFill>
              </a:rPr>
              <a:t>modes de fonctionnement publics </a:t>
            </a:r>
            <a:r>
              <a:rPr lang="fr-FR" sz="1600" dirty="0">
                <a:solidFill>
                  <a:schemeClr val="tx1">
                    <a:lumMod val="65000"/>
                    <a:lumOff val="35000"/>
                  </a:schemeClr>
                </a:solidFill>
              </a:rPr>
              <a:t>reposant davantage sur le </a:t>
            </a:r>
            <a:r>
              <a:rPr lang="fr-FR" sz="1600" b="1" dirty="0">
                <a:solidFill>
                  <a:schemeClr val="tx1">
                    <a:lumMod val="65000"/>
                    <a:lumOff val="35000"/>
                  </a:schemeClr>
                </a:solidFill>
              </a:rPr>
              <a:t>sens rétrospectif</a:t>
            </a:r>
          </a:p>
          <a:p>
            <a:pPr algn="just">
              <a:spcBef>
                <a:spcPts val="600"/>
              </a:spcBef>
              <a:spcAft>
                <a:spcPts val="600"/>
              </a:spcAft>
            </a:pPr>
            <a:endParaRPr lang="fr-FR"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65155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3933056"/>
            <a:ext cx="7632848" cy="7920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363147"/>
            <a:ext cx="7729800" cy="453088"/>
          </a:xfrm>
          <a:prstGeom prst="rect">
            <a:avLst/>
          </a:prstGeom>
          <a:noFill/>
          <a:ln w="9525">
            <a:noFill/>
            <a:miter lim="800000"/>
            <a:headEnd/>
            <a:tailEnd/>
          </a:ln>
        </p:spPr>
        <p:txBody>
          <a:bodyPr wrap="square" lIns="82945" tIns="41473" rIns="82945" bIns="41473" anchor="ctr">
            <a:spAutoFit/>
          </a:bodyPr>
          <a:lstStyle/>
          <a:p>
            <a:r>
              <a:rPr lang="fr-FR" sz="2400" dirty="0">
                <a:solidFill>
                  <a:schemeClr val="tx1">
                    <a:lumMod val="65000"/>
                    <a:lumOff val="35000"/>
                  </a:schemeClr>
                </a:solidFill>
                <a:latin typeface="+mn-lt"/>
              </a:rPr>
              <a:t>Agenda</a:t>
            </a:r>
            <a:endParaRPr lang="fr-FR" sz="2400" i="1" dirty="0">
              <a:solidFill>
                <a:schemeClr val="tx1">
                  <a:lumMod val="65000"/>
                  <a:lumOff val="35000"/>
                </a:schemeClr>
              </a:solidFill>
              <a:latin typeface="+mn-lt"/>
            </a:endParaRP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18</a:t>
            </a:fld>
            <a:endParaRPr lang="fr-FR" sz="1400" dirty="0">
              <a:latin typeface="Calibri" pitchFamily="34" charset="0"/>
              <a:cs typeface="Arial" pitchFamily="34" charset="0"/>
            </a:endParaRPr>
          </a:p>
        </p:txBody>
      </p:sp>
      <p:sp>
        <p:nvSpPr>
          <p:cNvPr id="9" name="Content Placeholder 2"/>
          <p:cNvSpPr txBox="1">
            <a:spLocks/>
          </p:cNvSpPr>
          <p:nvPr/>
        </p:nvSpPr>
        <p:spPr bwMode="auto">
          <a:xfrm>
            <a:off x="827585" y="1340768"/>
            <a:ext cx="7272808" cy="5184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350"/>
              </a:spcBef>
              <a:spcAft>
                <a:spcPct val="0"/>
              </a:spcAft>
              <a:buClr>
                <a:srgbClr val="000000"/>
              </a:buClr>
              <a:buSzPct val="100000"/>
              <a:buFont typeface="Times New Roman" panose="02020603050405020304" pitchFamily="18" charset="0"/>
              <a:defRPr sz="1400">
                <a:solidFill>
                  <a:srgbClr val="1D4896"/>
                </a:solidFill>
                <a:latin typeface="+mn-lt"/>
                <a:ea typeface="+mn-ea"/>
                <a:cs typeface="+mn-cs"/>
              </a:defRPr>
            </a:lvl1pPr>
            <a:lvl2pPr marL="742950" indent="-285750" algn="l" defTabSz="449263"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2pPr>
            <a:lvl3pPr marL="11430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3pPr>
            <a:lvl4pPr marL="16002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20574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2514600" indent="-228600" algn="l" defTabSz="449263"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ea typeface="+mn-ea"/>
              </a:defRPr>
            </a:lvl6pPr>
            <a:lvl7pPr marL="2971800" indent="-228600" algn="l" defTabSz="449263"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ea typeface="+mn-ea"/>
              </a:defRPr>
            </a:lvl7pPr>
            <a:lvl8pPr marL="3429000" indent="-228600" algn="l" defTabSz="449263"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ea typeface="+mn-ea"/>
              </a:defRPr>
            </a:lvl8pPr>
            <a:lvl9pPr marL="3886200" indent="-228600" algn="l" defTabSz="449263"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ea typeface="+mn-ea"/>
              </a:defRPr>
            </a:lvl9pPr>
          </a:lstStyle>
          <a:p>
            <a:pPr marL="0" marR="0" lvl="0" indent="0" algn="just" defTabSz="449263" rtl="0" eaLnBrk="0" fontAlgn="base" latinLnBrk="0" hangingPunct="0">
              <a:lnSpc>
                <a:spcPct val="100000"/>
              </a:lnSpc>
              <a:spcBef>
                <a:spcPts val="1200"/>
              </a:spcBef>
              <a:spcAft>
                <a:spcPct val="0"/>
              </a:spcAft>
              <a:buClr>
                <a:srgbClr val="000000"/>
              </a:buClr>
              <a:buSzPct val="100000"/>
              <a:buFont typeface="Times New Roman" panose="02020603050405020304" pitchFamily="18" charset="0"/>
              <a:buNone/>
              <a:tabLst/>
              <a:defRPr/>
            </a:pPr>
            <a:endParaRPr kumimoji="0" lang="fr-FR" altLang="fr-FR" sz="1800" b="1" i="0" u="none" strike="noStrike" kern="0" cap="none" spc="0" normalizeH="0" noProof="0" dirty="0">
              <a:ln>
                <a:noFill/>
              </a:ln>
              <a:solidFill>
                <a:srgbClr val="FFC000"/>
              </a:solidFill>
              <a:effectLst/>
              <a:uLnTx/>
              <a:uFillTx/>
              <a:ea typeface="MS PGothic"/>
            </a:endParaRPr>
          </a:p>
          <a:p>
            <a:pPr lvl="1" algn="just">
              <a:lnSpc>
                <a:spcPts val="2500"/>
              </a:lnSpc>
              <a:spcBef>
                <a:spcPts val="1200"/>
              </a:spcBef>
              <a:spcAft>
                <a:spcPts val="1200"/>
              </a:spcAft>
              <a:buClr>
                <a:schemeClr val="tx1">
                  <a:lumMod val="65000"/>
                  <a:lumOff val="35000"/>
                </a:schemeClr>
              </a:buClr>
              <a:buFont typeface="+mj-lt"/>
              <a:buAutoNum type="arabicPeriod"/>
              <a:defRPr/>
            </a:pPr>
            <a:r>
              <a:rPr lang="fr-FR" altLang="fr-FR" sz="2400" b="1" kern="0" noProof="0" dirty="0">
                <a:solidFill>
                  <a:schemeClr val="tx1">
                    <a:lumMod val="65000"/>
                    <a:lumOff val="35000"/>
                  </a:schemeClr>
                </a:solidFill>
                <a:ea typeface="MS PGothic"/>
              </a:rPr>
              <a:t>Accompagner le basculement au numérique en favorisant les dynamiques collectives</a:t>
            </a:r>
            <a:endParaRPr kumimoji="0" lang="fr-FR" altLang="fr-FR" sz="2400" b="1" i="0" u="none" strike="noStrike" kern="0" cap="none" spc="0" normalizeH="0" noProof="0" dirty="0">
              <a:ln>
                <a:noFill/>
              </a:ln>
              <a:solidFill>
                <a:schemeClr val="tx1">
                  <a:lumMod val="65000"/>
                  <a:lumOff val="35000"/>
                </a:schemeClr>
              </a:solidFill>
              <a:effectLst/>
              <a:uLnTx/>
              <a:uFillTx/>
              <a:ea typeface="MS PGothic"/>
            </a:endParaRPr>
          </a:p>
          <a:p>
            <a:pPr lvl="1" algn="just">
              <a:lnSpc>
                <a:spcPts val="2500"/>
              </a:lnSpc>
              <a:spcBef>
                <a:spcPts val="1200"/>
              </a:spcBef>
              <a:spcAft>
                <a:spcPts val="1200"/>
              </a:spcAft>
              <a:buClr>
                <a:schemeClr val="tx1">
                  <a:lumMod val="65000"/>
                  <a:lumOff val="35000"/>
                </a:schemeClr>
              </a:buClr>
              <a:buFont typeface="+mj-lt"/>
              <a:buAutoNum type="arabicPeriod"/>
              <a:defRPr/>
            </a:pPr>
            <a:r>
              <a:rPr lang="fr-FR" altLang="fr-FR" sz="2400" b="1" kern="0" dirty="0">
                <a:solidFill>
                  <a:schemeClr val="tx1">
                    <a:lumMod val="65000"/>
                    <a:lumOff val="35000"/>
                  </a:schemeClr>
                </a:solidFill>
                <a:ea typeface="MS PGothic"/>
              </a:rPr>
              <a:t>Proposition d’un cadre pour penser le changement et faire levier sur les dynamiques collectives</a:t>
            </a:r>
          </a:p>
          <a:p>
            <a:pPr lvl="1" algn="just">
              <a:lnSpc>
                <a:spcPts val="2500"/>
              </a:lnSpc>
              <a:spcBef>
                <a:spcPts val="1200"/>
              </a:spcBef>
              <a:spcAft>
                <a:spcPts val="1200"/>
              </a:spcAft>
              <a:buClr>
                <a:schemeClr val="tx1">
                  <a:lumMod val="65000"/>
                  <a:lumOff val="35000"/>
                </a:schemeClr>
              </a:buClr>
              <a:buFont typeface="+mj-lt"/>
              <a:buAutoNum type="arabicPeriod"/>
              <a:defRPr/>
            </a:pPr>
            <a:r>
              <a:rPr lang="fr-FR" altLang="fr-FR" sz="2400" b="1" kern="0" dirty="0">
                <a:solidFill>
                  <a:schemeClr val="tx1">
                    <a:lumMod val="65000"/>
                    <a:lumOff val="35000"/>
                  </a:schemeClr>
                </a:solidFill>
                <a:ea typeface="MS PGothic"/>
              </a:rPr>
              <a:t>Application terrain : accompagner le changement au sein de son établissement</a:t>
            </a:r>
          </a:p>
          <a:p>
            <a:pPr lvl="1" algn="just">
              <a:lnSpc>
                <a:spcPts val="2500"/>
              </a:lnSpc>
              <a:spcBef>
                <a:spcPts val="1200"/>
              </a:spcBef>
              <a:spcAft>
                <a:spcPts val="1200"/>
              </a:spcAft>
              <a:buClr>
                <a:schemeClr val="tx1">
                  <a:lumMod val="65000"/>
                  <a:lumOff val="35000"/>
                </a:schemeClr>
              </a:buClr>
              <a:buFont typeface="+mj-lt"/>
              <a:buAutoNum type="arabicPeriod"/>
              <a:defRPr/>
            </a:pPr>
            <a:r>
              <a:rPr lang="fr-FR" altLang="fr-FR" sz="2400" b="1" kern="0" dirty="0">
                <a:solidFill>
                  <a:schemeClr val="tx1">
                    <a:lumMod val="65000"/>
                    <a:lumOff val="35000"/>
                  </a:schemeClr>
                </a:solidFill>
                <a:ea typeface="MS PGothic"/>
              </a:rPr>
              <a:t>Proposition d’une démarche outillée</a:t>
            </a:r>
          </a:p>
          <a:p>
            <a:pPr marL="0" marR="0" lvl="0" indent="0" algn="just" defTabSz="449263" rtl="0" eaLnBrk="0" fontAlgn="base" latinLnBrk="0" hangingPunct="0">
              <a:lnSpc>
                <a:spcPct val="100000"/>
              </a:lnSpc>
              <a:spcBef>
                <a:spcPts val="350"/>
              </a:spcBef>
              <a:spcAft>
                <a:spcPct val="0"/>
              </a:spcAft>
              <a:buClr>
                <a:srgbClr val="000000"/>
              </a:buClr>
              <a:buSzPct val="100000"/>
              <a:buFont typeface="Times New Roman" panose="02020603050405020304" pitchFamily="18" charset="0"/>
              <a:buNone/>
              <a:tabLst/>
              <a:defRPr/>
            </a:pPr>
            <a:endParaRPr kumimoji="0" lang="fr-FR" altLang="fr-FR" sz="1800" b="1" i="0" u="none" strike="noStrike" kern="0" cap="none" spc="0" normalizeH="0" noProof="0" dirty="0">
              <a:ln>
                <a:noFill/>
              </a:ln>
              <a:solidFill>
                <a:srgbClr val="63ADDF"/>
              </a:solidFill>
              <a:effectLst/>
              <a:uLnTx/>
              <a:uFillTx/>
              <a:ea typeface="MS PGothic"/>
            </a:endParaRPr>
          </a:p>
          <a:p>
            <a:pPr marL="0" marR="0" lvl="0" indent="0" algn="just" defTabSz="449263" rtl="0" eaLnBrk="0" fontAlgn="base" latinLnBrk="0" hangingPunct="0">
              <a:lnSpc>
                <a:spcPct val="100000"/>
              </a:lnSpc>
              <a:spcBef>
                <a:spcPts val="350"/>
              </a:spcBef>
              <a:spcAft>
                <a:spcPct val="0"/>
              </a:spcAft>
              <a:buClr>
                <a:srgbClr val="000000"/>
              </a:buClr>
              <a:buSzPct val="100000"/>
              <a:buFont typeface="Times New Roman" panose="02020603050405020304" pitchFamily="18" charset="0"/>
              <a:buNone/>
              <a:tabLst/>
              <a:defRPr/>
            </a:pPr>
            <a:endParaRPr lang="fr-FR" altLang="fr-FR" b="1" kern="0" baseline="0" dirty="0">
              <a:solidFill>
                <a:srgbClr val="63ADDF"/>
              </a:solidFill>
              <a:ea typeface="MS PGothic"/>
            </a:endParaRPr>
          </a:p>
          <a:p>
            <a:pPr marL="0" marR="0" lvl="0" indent="0" algn="just" defTabSz="449263" rtl="0" eaLnBrk="0" fontAlgn="base" latinLnBrk="0" hangingPunct="0">
              <a:lnSpc>
                <a:spcPct val="100000"/>
              </a:lnSpc>
              <a:spcBef>
                <a:spcPts val="350"/>
              </a:spcBef>
              <a:spcAft>
                <a:spcPct val="0"/>
              </a:spcAft>
              <a:buClr>
                <a:srgbClr val="000000"/>
              </a:buClr>
              <a:buSzPct val="100000"/>
              <a:buFont typeface="Times New Roman" panose="02020603050405020304" pitchFamily="18" charset="0"/>
              <a:buNone/>
              <a:tabLst/>
              <a:defRPr/>
            </a:pPr>
            <a:endParaRPr kumimoji="0" lang="fr-FR" altLang="fr-FR" b="1" i="0" u="none" strike="noStrike" kern="0" cap="none" spc="0" normalizeH="0" noProof="0" dirty="0">
              <a:ln>
                <a:noFill/>
              </a:ln>
              <a:solidFill>
                <a:srgbClr val="63ADDF"/>
              </a:solidFill>
              <a:effectLst/>
              <a:uLnTx/>
              <a:uFillTx/>
              <a:ea typeface="MS PGothic"/>
            </a:endParaRPr>
          </a:p>
          <a:p>
            <a:pPr marL="0" marR="0" lvl="0" indent="0" algn="just" defTabSz="449263" rtl="0" eaLnBrk="0" fontAlgn="base" latinLnBrk="0" hangingPunct="0">
              <a:lnSpc>
                <a:spcPct val="100000"/>
              </a:lnSpc>
              <a:spcBef>
                <a:spcPts val="350"/>
              </a:spcBef>
              <a:spcAft>
                <a:spcPct val="0"/>
              </a:spcAft>
              <a:buClr>
                <a:srgbClr val="000000"/>
              </a:buClr>
              <a:buSzPct val="100000"/>
              <a:buFont typeface="Times New Roman" panose="02020603050405020304" pitchFamily="18" charset="0"/>
              <a:buNone/>
              <a:tabLst/>
              <a:defRPr/>
            </a:pPr>
            <a:endParaRPr lang="fr-FR" altLang="fr-FR" b="1" kern="0" baseline="0" dirty="0">
              <a:solidFill>
                <a:srgbClr val="63ADDF"/>
              </a:solidFill>
              <a:ea typeface="MS PGothic"/>
            </a:endParaRPr>
          </a:p>
          <a:p>
            <a:pPr marL="0" marR="0" lvl="0" indent="0" algn="just" defTabSz="449263" rtl="0" eaLnBrk="0" fontAlgn="base" latinLnBrk="0" hangingPunct="0">
              <a:lnSpc>
                <a:spcPct val="100000"/>
              </a:lnSpc>
              <a:spcBef>
                <a:spcPts val="350"/>
              </a:spcBef>
              <a:spcAft>
                <a:spcPct val="0"/>
              </a:spcAft>
              <a:buClr>
                <a:srgbClr val="000000"/>
              </a:buClr>
              <a:buSzPct val="100000"/>
              <a:buFont typeface="Times New Roman" panose="02020603050405020304" pitchFamily="18" charset="0"/>
              <a:buNone/>
              <a:tabLst/>
              <a:defRPr/>
            </a:pPr>
            <a:endParaRPr kumimoji="0" lang="fr-FR" altLang="fr-FR" b="1" i="0" u="none" strike="noStrike" kern="0" cap="none" spc="0" normalizeH="0" noProof="0" dirty="0">
              <a:ln>
                <a:noFill/>
              </a:ln>
              <a:solidFill>
                <a:srgbClr val="63ADDF"/>
              </a:solidFill>
              <a:effectLst/>
              <a:uLnTx/>
              <a:uFillTx/>
              <a:ea typeface="MS PGothic"/>
            </a:endParaRPr>
          </a:p>
          <a:p>
            <a:pPr marL="0" marR="0" lvl="0" indent="0" algn="just" defTabSz="449263" rtl="0" eaLnBrk="0" fontAlgn="base" latinLnBrk="0" hangingPunct="0">
              <a:lnSpc>
                <a:spcPct val="100000"/>
              </a:lnSpc>
              <a:spcBef>
                <a:spcPts val="350"/>
              </a:spcBef>
              <a:spcAft>
                <a:spcPct val="0"/>
              </a:spcAft>
              <a:buClr>
                <a:srgbClr val="000000"/>
              </a:buClr>
              <a:buSzPct val="100000"/>
              <a:buFont typeface="Times New Roman" panose="02020603050405020304" pitchFamily="18" charset="0"/>
              <a:buNone/>
              <a:tabLst/>
              <a:defRPr/>
            </a:pPr>
            <a:endParaRPr lang="fr-FR" altLang="fr-FR" b="1" kern="0" baseline="0" dirty="0">
              <a:solidFill>
                <a:srgbClr val="63ADDF"/>
              </a:solidFill>
              <a:ea typeface="MS PGothic"/>
            </a:endParaRPr>
          </a:p>
          <a:p>
            <a:pPr marL="0" marR="0" lvl="0" indent="0" algn="just" defTabSz="449263" rtl="0" eaLnBrk="0" fontAlgn="base" latinLnBrk="0" hangingPunct="0">
              <a:lnSpc>
                <a:spcPct val="100000"/>
              </a:lnSpc>
              <a:spcBef>
                <a:spcPts val="350"/>
              </a:spcBef>
              <a:spcAft>
                <a:spcPct val="0"/>
              </a:spcAft>
              <a:buClr>
                <a:srgbClr val="000000"/>
              </a:buClr>
              <a:buSzPct val="100000"/>
              <a:buFont typeface="Times New Roman" panose="02020603050405020304" pitchFamily="18" charset="0"/>
              <a:buNone/>
              <a:tabLst/>
              <a:defRPr/>
            </a:pPr>
            <a:endParaRPr kumimoji="0" lang="fr-FR" altLang="fr-FR" b="1" i="0" u="none" strike="noStrike" kern="0" cap="none" spc="0" normalizeH="0" baseline="0" noProof="0" dirty="0">
              <a:ln>
                <a:noFill/>
              </a:ln>
              <a:solidFill>
                <a:srgbClr val="000000"/>
              </a:solidFill>
              <a:effectLst/>
              <a:uLnTx/>
              <a:uFillTx/>
              <a:ea typeface="MS PGothic"/>
            </a:endParaRPr>
          </a:p>
        </p:txBody>
      </p:sp>
    </p:spTree>
    <p:extLst>
      <p:ext uri="{BB962C8B-B14F-4D97-AF65-F5344CB8AC3E}">
        <p14:creationId xmlns:p14="http://schemas.microsoft.com/office/powerpoint/2010/main" val="11242212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178481"/>
            <a:ext cx="7729800" cy="822420"/>
          </a:xfrm>
          <a:prstGeom prst="rect">
            <a:avLst/>
          </a:prstGeom>
          <a:noFill/>
          <a:ln w="9525">
            <a:noFill/>
            <a:miter lim="800000"/>
            <a:headEnd/>
            <a:tailEnd/>
          </a:ln>
        </p:spPr>
        <p:txBody>
          <a:bodyPr wrap="square" lIns="82945" tIns="41473" rIns="82945" bIns="41473" anchor="ctr">
            <a:spAutoFit/>
          </a:bodyPr>
          <a:lstStyle/>
          <a:p>
            <a:r>
              <a:rPr lang="fr-FR" sz="2400" dirty="0">
                <a:solidFill>
                  <a:schemeClr val="tx1">
                    <a:lumMod val="65000"/>
                    <a:lumOff val="35000"/>
                  </a:schemeClr>
                </a:solidFill>
              </a:rPr>
              <a:t>Application terrain : accompagner le changement au sein de son établissement</a:t>
            </a:r>
            <a:r>
              <a:rPr lang="fr-FR" sz="2000" dirty="0">
                <a:solidFill>
                  <a:schemeClr val="tx1">
                    <a:lumMod val="65000"/>
                    <a:lumOff val="35000"/>
                  </a:schemeClr>
                </a:solidFill>
              </a:rPr>
              <a:t> - </a:t>
            </a:r>
            <a:r>
              <a:rPr lang="fr-FR" sz="2000" i="1" dirty="0">
                <a:solidFill>
                  <a:schemeClr val="tx1">
                    <a:lumMod val="65000"/>
                    <a:lumOff val="35000"/>
                  </a:schemeClr>
                </a:solidFill>
              </a:rPr>
              <a:t>Faire levier sur les dynamiques collectives (1/3)</a:t>
            </a: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19</a:t>
            </a:fld>
            <a:endParaRPr lang="fr-FR" sz="1400" dirty="0">
              <a:latin typeface="Calibri" pitchFamily="34" charset="0"/>
              <a:cs typeface="Arial" pitchFamily="34" charset="0"/>
            </a:endParaRPr>
          </a:p>
        </p:txBody>
      </p:sp>
      <p:sp>
        <p:nvSpPr>
          <p:cNvPr id="101" name="Espace réservé du contenu 1"/>
          <p:cNvSpPr txBox="1">
            <a:spLocks/>
          </p:cNvSpPr>
          <p:nvPr/>
        </p:nvSpPr>
        <p:spPr>
          <a:xfrm>
            <a:off x="717001" y="1484784"/>
            <a:ext cx="8031463" cy="4521939"/>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buFont typeface="Symbol" panose="05050102010706020507" pitchFamily="18" charset="2"/>
              <a:buChar char="Þ"/>
              <a:tabLst>
                <a:tab pos="457200" algn="l"/>
              </a:tabLst>
            </a:pPr>
            <a:r>
              <a:rPr lang="fr-FR" sz="1800" dirty="0">
                <a:solidFill>
                  <a:schemeClr val="tx1">
                    <a:lumMod val="65000"/>
                    <a:lumOff val="35000"/>
                  </a:schemeClr>
                </a:solidFill>
                <a:ea typeface="+mn-ea"/>
                <a:cs typeface="Arial" pitchFamily="34" charset="0"/>
              </a:rPr>
              <a:t>Faire levier sur la cohésion des équipes en choisissant un objet à travailler collectivement côté cohérence des structures en associant les acteurs clés de son écosystème</a:t>
            </a:r>
          </a:p>
        </p:txBody>
      </p:sp>
      <p:grpSp>
        <p:nvGrpSpPr>
          <p:cNvPr id="102" name="Groupe 101"/>
          <p:cNvGrpSpPr/>
          <p:nvPr/>
        </p:nvGrpSpPr>
        <p:grpSpPr>
          <a:xfrm>
            <a:off x="2745571" y="3406829"/>
            <a:ext cx="3620303" cy="2974499"/>
            <a:chOff x="3067050" y="3124200"/>
            <a:chExt cx="4953000" cy="3114675"/>
          </a:xfrm>
        </p:grpSpPr>
        <p:sp>
          <p:nvSpPr>
            <p:cNvPr id="103" name="Secteurs 102"/>
            <p:cNvSpPr/>
            <p:nvPr/>
          </p:nvSpPr>
          <p:spPr>
            <a:xfrm flipH="1">
              <a:off x="5000625" y="3124200"/>
              <a:ext cx="3019425" cy="3114675"/>
            </a:xfrm>
            <a:prstGeom prst="pie">
              <a:avLst>
                <a:gd name="adj1" fmla="val 5386522"/>
                <a:gd name="adj2" fmla="val 16200000"/>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chemeClr val="tx1"/>
                </a:solidFill>
              </a:endParaRPr>
            </a:p>
          </p:txBody>
        </p:sp>
        <p:sp>
          <p:nvSpPr>
            <p:cNvPr id="104" name="Secteurs 103"/>
            <p:cNvSpPr/>
            <p:nvPr/>
          </p:nvSpPr>
          <p:spPr>
            <a:xfrm>
              <a:off x="3067050" y="3124200"/>
              <a:ext cx="3228975" cy="3114675"/>
            </a:xfrm>
            <a:prstGeom prst="pie">
              <a:avLst>
                <a:gd name="adj1" fmla="val 5386522"/>
                <a:gd name="adj2" fmla="val 16200000"/>
              </a:avLst>
            </a:prstGeom>
            <a:solidFill>
              <a:srgbClr val="FF993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chemeClr val="tx1"/>
                </a:solidFill>
              </a:endParaRPr>
            </a:p>
          </p:txBody>
        </p:sp>
      </p:grpSp>
      <p:sp>
        <p:nvSpPr>
          <p:cNvPr id="105" name="Rectangle 104"/>
          <p:cNvSpPr/>
          <p:nvPr/>
        </p:nvSpPr>
        <p:spPr>
          <a:xfrm>
            <a:off x="3480075" y="3015687"/>
            <a:ext cx="2151296" cy="6822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t>Diagnostic systémique cohérence/cohésion</a:t>
            </a:r>
          </a:p>
        </p:txBody>
      </p:sp>
      <p:sp>
        <p:nvSpPr>
          <p:cNvPr id="106" name="Rectangle 27"/>
          <p:cNvSpPr>
            <a:spLocks noChangeArrowheads="1"/>
          </p:cNvSpPr>
          <p:nvPr/>
        </p:nvSpPr>
        <p:spPr bwMode="auto">
          <a:xfrm>
            <a:off x="2099640" y="4709590"/>
            <a:ext cx="1780756" cy="298193"/>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lstStyle/>
          <a:p>
            <a:pPr algn="r">
              <a:defRPr/>
            </a:pPr>
            <a:r>
              <a:rPr lang="fr-FR" b="1" dirty="0">
                <a:solidFill>
                  <a:srgbClr val="595959"/>
                </a:solidFill>
                <a:latin typeface="+mn-lt"/>
              </a:rPr>
              <a:t>Cohésion </a:t>
            </a:r>
          </a:p>
          <a:p>
            <a:pPr algn="r">
              <a:defRPr/>
            </a:pPr>
            <a:r>
              <a:rPr lang="fr-FR" b="1" dirty="0">
                <a:solidFill>
                  <a:srgbClr val="595959"/>
                </a:solidFill>
                <a:latin typeface="+mn-lt"/>
              </a:rPr>
              <a:t>des équipes </a:t>
            </a:r>
          </a:p>
        </p:txBody>
      </p:sp>
      <p:sp>
        <p:nvSpPr>
          <p:cNvPr id="107" name="Rectangle 27"/>
          <p:cNvSpPr>
            <a:spLocks noChangeArrowheads="1"/>
          </p:cNvSpPr>
          <p:nvPr/>
        </p:nvSpPr>
        <p:spPr bwMode="auto">
          <a:xfrm>
            <a:off x="5323102" y="4709590"/>
            <a:ext cx="1780756" cy="298193"/>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lstStyle/>
          <a:p>
            <a:pPr>
              <a:defRPr/>
            </a:pPr>
            <a:r>
              <a:rPr lang="fr-FR" b="1" dirty="0">
                <a:solidFill>
                  <a:srgbClr val="595959"/>
                </a:solidFill>
                <a:latin typeface="+mn-lt"/>
              </a:rPr>
              <a:t>Cohérence </a:t>
            </a:r>
          </a:p>
          <a:p>
            <a:pPr>
              <a:defRPr/>
            </a:pPr>
            <a:r>
              <a:rPr lang="fr-FR" b="1" dirty="0">
                <a:solidFill>
                  <a:srgbClr val="595959"/>
                </a:solidFill>
                <a:latin typeface="+mn-lt"/>
              </a:rPr>
              <a:t>des structures</a:t>
            </a:r>
          </a:p>
        </p:txBody>
      </p:sp>
      <p:sp>
        <p:nvSpPr>
          <p:cNvPr id="108" name="Flèche droite 107"/>
          <p:cNvSpPr/>
          <p:nvPr/>
        </p:nvSpPr>
        <p:spPr>
          <a:xfrm>
            <a:off x="3782927" y="5371636"/>
            <a:ext cx="1844962" cy="582165"/>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a:p>
        </p:txBody>
      </p:sp>
      <p:sp>
        <p:nvSpPr>
          <p:cNvPr id="109" name="Flèche droite 108"/>
          <p:cNvSpPr/>
          <p:nvPr/>
        </p:nvSpPr>
        <p:spPr>
          <a:xfrm rot="10800000">
            <a:off x="3629760" y="3888934"/>
            <a:ext cx="1844962" cy="582165"/>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a:p>
        </p:txBody>
      </p:sp>
      <p:sp>
        <p:nvSpPr>
          <p:cNvPr id="110" name="Ellipse 109"/>
          <p:cNvSpPr/>
          <p:nvPr/>
        </p:nvSpPr>
        <p:spPr>
          <a:xfrm>
            <a:off x="4375026" y="3971668"/>
            <a:ext cx="432000" cy="43200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65000"/>
                    <a:lumOff val="35000"/>
                  </a:schemeClr>
                </a:solidFill>
              </a:rPr>
              <a:t>1</a:t>
            </a:r>
          </a:p>
        </p:txBody>
      </p:sp>
      <p:sp>
        <p:nvSpPr>
          <p:cNvPr id="111" name="Ellipse 110"/>
          <p:cNvSpPr/>
          <p:nvPr/>
        </p:nvSpPr>
        <p:spPr>
          <a:xfrm>
            <a:off x="4388950" y="5445272"/>
            <a:ext cx="432000" cy="432000"/>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lumMod val="65000"/>
                    <a:lumOff val="35000"/>
                  </a:schemeClr>
                </a:solidFill>
              </a:rPr>
              <a:t>2</a:t>
            </a:r>
          </a:p>
        </p:txBody>
      </p:sp>
      <p:sp>
        <p:nvSpPr>
          <p:cNvPr id="112" name="Légende à une bordure 1 111"/>
          <p:cNvSpPr/>
          <p:nvPr/>
        </p:nvSpPr>
        <p:spPr>
          <a:xfrm>
            <a:off x="6205506" y="2378944"/>
            <a:ext cx="1427714" cy="747153"/>
          </a:xfrm>
          <a:prstGeom prst="accentCallout1">
            <a:avLst>
              <a:gd name="adj1" fmla="val 18750"/>
              <a:gd name="adj2" fmla="val -8333"/>
              <a:gd name="adj3" fmla="val 78025"/>
              <a:gd name="adj4" fmla="val -36963"/>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dirty="0">
                <a:solidFill>
                  <a:schemeClr val="tx1">
                    <a:lumMod val="65000"/>
                    <a:lumOff val="35000"/>
                  </a:schemeClr>
                </a:solidFill>
              </a:rPr>
              <a:t>Tirer parti des études et documents de référence existants</a:t>
            </a:r>
          </a:p>
        </p:txBody>
      </p:sp>
      <p:sp>
        <p:nvSpPr>
          <p:cNvPr id="113" name="Légende à une bordure 1 112"/>
          <p:cNvSpPr/>
          <p:nvPr/>
        </p:nvSpPr>
        <p:spPr>
          <a:xfrm>
            <a:off x="7238732" y="3779152"/>
            <a:ext cx="1427715" cy="2398294"/>
          </a:xfrm>
          <a:prstGeom prst="accentCallout1">
            <a:avLst>
              <a:gd name="adj1" fmla="val 18750"/>
              <a:gd name="adj2" fmla="val -8333"/>
              <a:gd name="adj3" fmla="val 28575"/>
              <a:gd name="adj4" fmla="val -56331"/>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dirty="0">
                <a:solidFill>
                  <a:schemeClr val="tx1">
                    <a:lumMod val="65000"/>
                    <a:lumOff val="35000"/>
                  </a:schemeClr>
                </a:solidFill>
              </a:rPr>
              <a:t>Travailler la cohérence des structures en articulant les axes d’amélioration identifiés dans le cadre du diagnostic sur un projet en cours ou à venir visant à faire évoluer les équipes</a:t>
            </a:r>
          </a:p>
        </p:txBody>
      </p:sp>
      <p:sp>
        <p:nvSpPr>
          <p:cNvPr id="114" name="Légende à une bordure 1 113"/>
          <p:cNvSpPr/>
          <p:nvPr/>
        </p:nvSpPr>
        <p:spPr>
          <a:xfrm flipH="1">
            <a:off x="611560" y="3186322"/>
            <a:ext cx="1590245" cy="2805432"/>
          </a:xfrm>
          <a:prstGeom prst="accentCallout1">
            <a:avLst>
              <a:gd name="adj1" fmla="val 18750"/>
              <a:gd name="adj2" fmla="val -8333"/>
              <a:gd name="adj3" fmla="val 36620"/>
              <a:gd name="adj4" fmla="val -37309"/>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100" dirty="0">
                <a:solidFill>
                  <a:schemeClr val="tx1">
                    <a:lumMod val="65000"/>
                    <a:lumOff val="35000"/>
                  </a:schemeClr>
                </a:solidFill>
              </a:rPr>
              <a:t>Travailler la cohésion des équipes en articulant les axes d’amélioration identifiés dans le cadre du diagnostic sur un projet en cours ou à venir visant à faire évoluer les structures</a:t>
            </a:r>
          </a:p>
        </p:txBody>
      </p:sp>
    </p:spTree>
    <p:extLst>
      <p:ext uri="{BB962C8B-B14F-4D97-AF65-F5344CB8AC3E}">
        <p14:creationId xmlns:p14="http://schemas.microsoft.com/office/powerpoint/2010/main" val="29051809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700808"/>
            <a:ext cx="7632848" cy="7920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363147"/>
            <a:ext cx="7729800" cy="453088"/>
          </a:xfrm>
          <a:prstGeom prst="rect">
            <a:avLst/>
          </a:prstGeom>
          <a:noFill/>
          <a:ln w="9525">
            <a:noFill/>
            <a:miter lim="800000"/>
            <a:headEnd/>
            <a:tailEnd/>
          </a:ln>
        </p:spPr>
        <p:txBody>
          <a:bodyPr wrap="square" lIns="82945" tIns="41473" rIns="82945" bIns="41473" anchor="ctr">
            <a:spAutoFit/>
          </a:bodyPr>
          <a:lstStyle/>
          <a:p>
            <a:r>
              <a:rPr lang="fr-FR" sz="2400" dirty="0">
                <a:solidFill>
                  <a:schemeClr val="tx1">
                    <a:lumMod val="65000"/>
                    <a:lumOff val="35000"/>
                  </a:schemeClr>
                </a:solidFill>
                <a:latin typeface="+mn-lt"/>
              </a:rPr>
              <a:t>Agenda</a:t>
            </a:r>
            <a:endParaRPr lang="fr-FR" sz="2400" i="1" dirty="0">
              <a:solidFill>
                <a:schemeClr val="tx1">
                  <a:lumMod val="65000"/>
                  <a:lumOff val="35000"/>
                </a:schemeClr>
              </a:solidFill>
              <a:latin typeface="+mn-lt"/>
            </a:endParaRP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2</a:t>
            </a:fld>
            <a:endParaRPr lang="fr-FR" sz="1400" dirty="0">
              <a:latin typeface="Calibri" pitchFamily="34" charset="0"/>
              <a:cs typeface="Arial" pitchFamily="34" charset="0"/>
            </a:endParaRPr>
          </a:p>
        </p:txBody>
      </p:sp>
      <p:sp>
        <p:nvSpPr>
          <p:cNvPr id="9" name="Content Placeholder 2"/>
          <p:cNvSpPr txBox="1">
            <a:spLocks/>
          </p:cNvSpPr>
          <p:nvPr/>
        </p:nvSpPr>
        <p:spPr bwMode="auto">
          <a:xfrm>
            <a:off x="827585" y="1340768"/>
            <a:ext cx="7272808" cy="5184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350"/>
              </a:spcBef>
              <a:spcAft>
                <a:spcPct val="0"/>
              </a:spcAft>
              <a:buClr>
                <a:srgbClr val="000000"/>
              </a:buClr>
              <a:buSzPct val="100000"/>
              <a:buFont typeface="Times New Roman" panose="02020603050405020304" pitchFamily="18" charset="0"/>
              <a:defRPr sz="1400">
                <a:solidFill>
                  <a:srgbClr val="1D4896"/>
                </a:solidFill>
                <a:latin typeface="+mn-lt"/>
                <a:ea typeface="+mn-ea"/>
                <a:cs typeface="+mn-cs"/>
              </a:defRPr>
            </a:lvl1pPr>
            <a:lvl2pPr marL="742950" indent="-285750" algn="l" defTabSz="449263"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2pPr>
            <a:lvl3pPr marL="11430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3pPr>
            <a:lvl4pPr marL="16002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20574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2514600" indent="-228600" algn="l" defTabSz="449263"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ea typeface="+mn-ea"/>
              </a:defRPr>
            </a:lvl6pPr>
            <a:lvl7pPr marL="2971800" indent="-228600" algn="l" defTabSz="449263"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ea typeface="+mn-ea"/>
              </a:defRPr>
            </a:lvl7pPr>
            <a:lvl8pPr marL="3429000" indent="-228600" algn="l" defTabSz="449263"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ea typeface="+mn-ea"/>
              </a:defRPr>
            </a:lvl8pPr>
            <a:lvl9pPr marL="3886200" indent="-228600" algn="l" defTabSz="449263"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ea typeface="+mn-ea"/>
              </a:defRPr>
            </a:lvl9pPr>
          </a:lstStyle>
          <a:p>
            <a:pPr marL="0" marR="0" lvl="0" indent="0" algn="just" defTabSz="449263" rtl="0" eaLnBrk="0" fontAlgn="base" latinLnBrk="0" hangingPunct="0">
              <a:lnSpc>
                <a:spcPct val="100000"/>
              </a:lnSpc>
              <a:spcBef>
                <a:spcPts val="1200"/>
              </a:spcBef>
              <a:spcAft>
                <a:spcPct val="0"/>
              </a:spcAft>
              <a:buClr>
                <a:srgbClr val="000000"/>
              </a:buClr>
              <a:buSzPct val="100000"/>
              <a:buFont typeface="Times New Roman" panose="02020603050405020304" pitchFamily="18" charset="0"/>
              <a:buNone/>
              <a:tabLst/>
              <a:defRPr/>
            </a:pPr>
            <a:endParaRPr kumimoji="0" lang="fr-FR" altLang="fr-FR" sz="1800" b="1" i="0" u="none" strike="noStrike" kern="0" cap="none" spc="0" normalizeH="0" noProof="0" dirty="0">
              <a:ln>
                <a:noFill/>
              </a:ln>
              <a:solidFill>
                <a:srgbClr val="FFC000"/>
              </a:solidFill>
              <a:effectLst/>
              <a:uLnTx/>
              <a:uFillTx/>
              <a:ea typeface="MS PGothic"/>
            </a:endParaRPr>
          </a:p>
          <a:p>
            <a:pPr lvl="1" algn="just">
              <a:lnSpc>
                <a:spcPts val="2500"/>
              </a:lnSpc>
              <a:spcBef>
                <a:spcPts val="1200"/>
              </a:spcBef>
              <a:spcAft>
                <a:spcPts val="1200"/>
              </a:spcAft>
              <a:buClr>
                <a:schemeClr val="tx1">
                  <a:lumMod val="65000"/>
                  <a:lumOff val="35000"/>
                </a:schemeClr>
              </a:buClr>
              <a:buFont typeface="+mj-lt"/>
              <a:buAutoNum type="arabicPeriod"/>
              <a:defRPr/>
            </a:pPr>
            <a:r>
              <a:rPr lang="fr-FR" altLang="fr-FR" sz="2400" b="1" kern="0" noProof="0" dirty="0">
                <a:solidFill>
                  <a:schemeClr val="tx1">
                    <a:lumMod val="65000"/>
                    <a:lumOff val="35000"/>
                  </a:schemeClr>
                </a:solidFill>
                <a:ea typeface="MS PGothic"/>
              </a:rPr>
              <a:t>Accompagner le basculement au numérique en favorisant les dynamiques collectives</a:t>
            </a:r>
            <a:endParaRPr kumimoji="0" lang="fr-FR" altLang="fr-FR" sz="2400" b="1" i="0" u="none" strike="noStrike" kern="0" cap="none" spc="0" normalizeH="0" noProof="0" dirty="0">
              <a:ln>
                <a:noFill/>
              </a:ln>
              <a:solidFill>
                <a:schemeClr val="tx1">
                  <a:lumMod val="65000"/>
                  <a:lumOff val="35000"/>
                </a:schemeClr>
              </a:solidFill>
              <a:effectLst/>
              <a:uLnTx/>
              <a:uFillTx/>
              <a:ea typeface="MS PGothic"/>
            </a:endParaRPr>
          </a:p>
          <a:p>
            <a:pPr lvl="1" algn="just">
              <a:lnSpc>
                <a:spcPts val="2500"/>
              </a:lnSpc>
              <a:spcBef>
                <a:spcPts val="1200"/>
              </a:spcBef>
              <a:spcAft>
                <a:spcPts val="1200"/>
              </a:spcAft>
              <a:buClr>
                <a:schemeClr val="tx1">
                  <a:lumMod val="65000"/>
                  <a:lumOff val="35000"/>
                </a:schemeClr>
              </a:buClr>
              <a:buFont typeface="+mj-lt"/>
              <a:buAutoNum type="arabicPeriod"/>
              <a:defRPr/>
            </a:pPr>
            <a:r>
              <a:rPr lang="fr-FR" altLang="fr-FR" sz="2400" b="1" kern="0" dirty="0">
                <a:solidFill>
                  <a:schemeClr val="tx1">
                    <a:lumMod val="65000"/>
                    <a:lumOff val="35000"/>
                  </a:schemeClr>
                </a:solidFill>
                <a:ea typeface="MS PGothic"/>
              </a:rPr>
              <a:t>Proposition d’un cadre pour penser le changement et faire levier sur les dynamiques collectives</a:t>
            </a:r>
          </a:p>
          <a:p>
            <a:pPr lvl="1" algn="just">
              <a:lnSpc>
                <a:spcPts val="2500"/>
              </a:lnSpc>
              <a:spcBef>
                <a:spcPts val="1200"/>
              </a:spcBef>
              <a:spcAft>
                <a:spcPts val="1200"/>
              </a:spcAft>
              <a:buClr>
                <a:schemeClr val="tx1">
                  <a:lumMod val="65000"/>
                  <a:lumOff val="35000"/>
                </a:schemeClr>
              </a:buClr>
              <a:buFont typeface="+mj-lt"/>
              <a:buAutoNum type="arabicPeriod"/>
              <a:defRPr/>
            </a:pPr>
            <a:r>
              <a:rPr lang="fr-FR" altLang="fr-FR" sz="2400" b="1" kern="0" dirty="0">
                <a:solidFill>
                  <a:schemeClr val="tx1">
                    <a:lumMod val="65000"/>
                    <a:lumOff val="35000"/>
                  </a:schemeClr>
                </a:solidFill>
                <a:ea typeface="MS PGothic"/>
              </a:rPr>
              <a:t>Application terrain : accompagner le changement au sein de son établissement</a:t>
            </a:r>
          </a:p>
          <a:p>
            <a:pPr lvl="1" algn="just">
              <a:lnSpc>
                <a:spcPts val="2500"/>
              </a:lnSpc>
              <a:spcBef>
                <a:spcPts val="1200"/>
              </a:spcBef>
              <a:spcAft>
                <a:spcPts val="1200"/>
              </a:spcAft>
              <a:buClr>
                <a:schemeClr val="tx1">
                  <a:lumMod val="65000"/>
                  <a:lumOff val="35000"/>
                </a:schemeClr>
              </a:buClr>
              <a:buFont typeface="+mj-lt"/>
              <a:buAutoNum type="arabicPeriod"/>
              <a:defRPr/>
            </a:pPr>
            <a:r>
              <a:rPr lang="fr-FR" altLang="fr-FR" sz="2400" b="1" kern="0" dirty="0">
                <a:solidFill>
                  <a:schemeClr val="tx1">
                    <a:lumMod val="65000"/>
                    <a:lumOff val="35000"/>
                  </a:schemeClr>
                </a:solidFill>
                <a:ea typeface="MS PGothic"/>
              </a:rPr>
              <a:t>Proposition d’une démarche outillée</a:t>
            </a:r>
          </a:p>
          <a:p>
            <a:pPr marL="0" marR="0" lvl="0" indent="0" algn="just" defTabSz="449263" rtl="0" eaLnBrk="0" fontAlgn="base" latinLnBrk="0" hangingPunct="0">
              <a:lnSpc>
                <a:spcPct val="100000"/>
              </a:lnSpc>
              <a:spcBef>
                <a:spcPts val="350"/>
              </a:spcBef>
              <a:spcAft>
                <a:spcPct val="0"/>
              </a:spcAft>
              <a:buClr>
                <a:srgbClr val="000000"/>
              </a:buClr>
              <a:buSzPct val="100000"/>
              <a:buFont typeface="Times New Roman" panose="02020603050405020304" pitchFamily="18" charset="0"/>
              <a:buNone/>
              <a:tabLst/>
              <a:defRPr/>
            </a:pPr>
            <a:endParaRPr kumimoji="0" lang="fr-FR" altLang="fr-FR" sz="1800" b="1" i="0" u="none" strike="noStrike" kern="0" cap="none" spc="0" normalizeH="0" noProof="0" dirty="0">
              <a:ln>
                <a:noFill/>
              </a:ln>
              <a:solidFill>
                <a:srgbClr val="63ADDF"/>
              </a:solidFill>
              <a:effectLst/>
              <a:uLnTx/>
              <a:uFillTx/>
              <a:ea typeface="MS PGothic"/>
            </a:endParaRPr>
          </a:p>
          <a:p>
            <a:pPr marL="0" marR="0" lvl="0" indent="0" algn="just" defTabSz="449263" rtl="0" eaLnBrk="0" fontAlgn="base" latinLnBrk="0" hangingPunct="0">
              <a:lnSpc>
                <a:spcPct val="100000"/>
              </a:lnSpc>
              <a:spcBef>
                <a:spcPts val="350"/>
              </a:spcBef>
              <a:spcAft>
                <a:spcPct val="0"/>
              </a:spcAft>
              <a:buClr>
                <a:srgbClr val="000000"/>
              </a:buClr>
              <a:buSzPct val="100000"/>
              <a:buFont typeface="Times New Roman" panose="02020603050405020304" pitchFamily="18" charset="0"/>
              <a:buNone/>
              <a:tabLst/>
              <a:defRPr/>
            </a:pPr>
            <a:endParaRPr lang="fr-FR" altLang="fr-FR" b="1" kern="0" baseline="0" dirty="0">
              <a:solidFill>
                <a:srgbClr val="63ADDF"/>
              </a:solidFill>
              <a:ea typeface="MS PGothic"/>
            </a:endParaRPr>
          </a:p>
          <a:p>
            <a:pPr marL="0" marR="0" lvl="0" indent="0" algn="just" defTabSz="449263" rtl="0" eaLnBrk="0" fontAlgn="base" latinLnBrk="0" hangingPunct="0">
              <a:lnSpc>
                <a:spcPct val="100000"/>
              </a:lnSpc>
              <a:spcBef>
                <a:spcPts val="350"/>
              </a:spcBef>
              <a:spcAft>
                <a:spcPct val="0"/>
              </a:spcAft>
              <a:buClr>
                <a:srgbClr val="000000"/>
              </a:buClr>
              <a:buSzPct val="100000"/>
              <a:buFont typeface="Times New Roman" panose="02020603050405020304" pitchFamily="18" charset="0"/>
              <a:buNone/>
              <a:tabLst/>
              <a:defRPr/>
            </a:pPr>
            <a:endParaRPr kumimoji="0" lang="fr-FR" altLang="fr-FR" b="1" i="0" u="none" strike="noStrike" kern="0" cap="none" spc="0" normalizeH="0" noProof="0" dirty="0">
              <a:ln>
                <a:noFill/>
              </a:ln>
              <a:solidFill>
                <a:srgbClr val="63ADDF"/>
              </a:solidFill>
              <a:effectLst/>
              <a:uLnTx/>
              <a:uFillTx/>
              <a:ea typeface="MS PGothic"/>
            </a:endParaRPr>
          </a:p>
          <a:p>
            <a:pPr marL="0" marR="0" lvl="0" indent="0" algn="just" defTabSz="449263" rtl="0" eaLnBrk="0" fontAlgn="base" latinLnBrk="0" hangingPunct="0">
              <a:lnSpc>
                <a:spcPct val="100000"/>
              </a:lnSpc>
              <a:spcBef>
                <a:spcPts val="350"/>
              </a:spcBef>
              <a:spcAft>
                <a:spcPct val="0"/>
              </a:spcAft>
              <a:buClr>
                <a:srgbClr val="000000"/>
              </a:buClr>
              <a:buSzPct val="100000"/>
              <a:buFont typeface="Times New Roman" panose="02020603050405020304" pitchFamily="18" charset="0"/>
              <a:buNone/>
              <a:tabLst/>
              <a:defRPr/>
            </a:pPr>
            <a:endParaRPr lang="fr-FR" altLang="fr-FR" b="1" kern="0" baseline="0" dirty="0">
              <a:solidFill>
                <a:srgbClr val="63ADDF"/>
              </a:solidFill>
              <a:ea typeface="MS PGothic"/>
            </a:endParaRPr>
          </a:p>
          <a:p>
            <a:pPr marL="0" marR="0" lvl="0" indent="0" algn="just" defTabSz="449263" rtl="0" eaLnBrk="0" fontAlgn="base" latinLnBrk="0" hangingPunct="0">
              <a:lnSpc>
                <a:spcPct val="100000"/>
              </a:lnSpc>
              <a:spcBef>
                <a:spcPts val="350"/>
              </a:spcBef>
              <a:spcAft>
                <a:spcPct val="0"/>
              </a:spcAft>
              <a:buClr>
                <a:srgbClr val="000000"/>
              </a:buClr>
              <a:buSzPct val="100000"/>
              <a:buFont typeface="Times New Roman" panose="02020603050405020304" pitchFamily="18" charset="0"/>
              <a:buNone/>
              <a:tabLst/>
              <a:defRPr/>
            </a:pPr>
            <a:endParaRPr kumimoji="0" lang="fr-FR" altLang="fr-FR" b="1" i="0" u="none" strike="noStrike" kern="0" cap="none" spc="0" normalizeH="0" noProof="0" dirty="0">
              <a:ln>
                <a:noFill/>
              </a:ln>
              <a:solidFill>
                <a:srgbClr val="63ADDF"/>
              </a:solidFill>
              <a:effectLst/>
              <a:uLnTx/>
              <a:uFillTx/>
              <a:ea typeface="MS PGothic"/>
            </a:endParaRPr>
          </a:p>
          <a:p>
            <a:pPr marL="0" marR="0" lvl="0" indent="0" algn="just" defTabSz="449263" rtl="0" eaLnBrk="0" fontAlgn="base" latinLnBrk="0" hangingPunct="0">
              <a:lnSpc>
                <a:spcPct val="100000"/>
              </a:lnSpc>
              <a:spcBef>
                <a:spcPts val="350"/>
              </a:spcBef>
              <a:spcAft>
                <a:spcPct val="0"/>
              </a:spcAft>
              <a:buClr>
                <a:srgbClr val="000000"/>
              </a:buClr>
              <a:buSzPct val="100000"/>
              <a:buFont typeface="Times New Roman" panose="02020603050405020304" pitchFamily="18" charset="0"/>
              <a:buNone/>
              <a:tabLst/>
              <a:defRPr/>
            </a:pPr>
            <a:endParaRPr lang="fr-FR" altLang="fr-FR" b="1" kern="0" baseline="0" dirty="0">
              <a:solidFill>
                <a:srgbClr val="63ADDF"/>
              </a:solidFill>
              <a:ea typeface="MS PGothic"/>
            </a:endParaRPr>
          </a:p>
          <a:p>
            <a:pPr marL="0" marR="0" lvl="0" indent="0" algn="just" defTabSz="449263" rtl="0" eaLnBrk="0" fontAlgn="base" latinLnBrk="0" hangingPunct="0">
              <a:lnSpc>
                <a:spcPct val="100000"/>
              </a:lnSpc>
              <a:spcBef>
                <a:spcPts val="350"/>
              </a:spcBef>
              <a:spcAft>
                <a:spcPct val="0"/>
              </a:spcAft>
              <a:buClr>
                <a:srgbClr val="000000"/>
              </a:buClr>
              <a:buSzPct val="100000"/>
              <a:buFont typeface="Times New Roman" panose="02020603050405020304" pitchFamily="18" charset="0"/>
              <a:buNone/>
              <a:tabLst/>
              <a:defRPr/>
            </a:pPr>
            <a:endParaRPr kumimoji="0" lang="fr-FR" altLang="fr-FR" b="1" i="0" u="none" strike="noStrike" kern="0" cap="none" spc="0" normalizeH="0" baseline="0" noProof="0" dirty="0">
              <a:ln>
                <a:noFill/>
              </a:ln>
              <a:solidFill>
                <a:srgbClr val="000000"/>
              </a:solidFill>
              <a:effectLst/>
              <a:uLnTx/>
              <a:uFillTx/>
              <a:ea typeface="MS PGothic"/>
            </a:endParaRPr>
          </a:p>
        </p:txBody>
      </p:sp>
    </p:spTree>
    <p:extLst>
      <p:ext uri="{BB962C8B-B14F-4D97-AF65-F5344CB8AC3E}">
        <p14:creationId xmlns:p14="http://schemas.microsoft.com/office/powerpoint/2010/main" val="26178217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178481"/>
            <a:ext cx="7729800" cy="822420"/>
          </a:xfrm>
          <a:prstGeom prst="rect">
            <a:avLst/>
          </a:prstGeom>
          <a:noFill/>
          <a:ln w="9525">
            <a:noFill/>
            <a:miter lim="800000"/>
            <a:headEnd/>
            <a:tailEnd/>
          </a:ln>
        </p:spPr>
        <p:txBody>
          <a:bodyPr wrap="square" lIns="82945" tIns="41473" rIns="82945" bIns="41473" anchor="ctr">
            <a:spAutoFit/>
          </a:bodyPr>
          <a:lstStyle/>
          <a:p>
            <a:r>
              <a:rPr lang="fr-FR" sz="2400" dirty="0">
                <a:solidFill>
                  <a:schemeClr val="tx1">
                    <a:lumMod val="65000"/>
                    <a:lumOff val="35000"/>
                  </a:schemeClr>
                </a:solidFill>
              </a:rPr>
              <a:t>Application terrain : accompagner le changement au sein de son établissement</a:t>
            </a:r>
            <a:r>
              <a:rPr lang="fr-FR" sz="2000" dirty="0">
                <a:solidFill>
                  <a:schemeClr val="tx1">
                    <a:lumMod val="65000"/>
                    <a:lumOff val="35000"/>
                  </a:schemeClr>
                </a:solidFill>
              </a:rPr>
              <a:t> - </a:t>
            </a:r>
            <a:r>
              <a:rPr lang="fr-FR" sz="2000" i="1" dirty="0">
                <a:solidFill>
                  <a:schemeClr val="tx1">
                    <a:lumMod val="65000"/>
                    <a:lumOff val="35000"/>
                  </a:schemeClr>
                </a:solidFill>
              </a:rPr>
              <a:t>Faire levier sur les dynamiques collectives (2/3)</a:t>
            </a: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20</a:t>
            </a:fld>
            <a:endParaRPr lang="fr-FR" sz="1400" dirty="0">
              <a:latin typeface="Calibri" pitchFamily="34" charset="0"/>
              <a:cs typeface="Arial" pitchFamily="34" charset="0"/>
            </a:endParaRPr>
          </a:p>
        </p:txBody>
      </p:sp>
      <p:sp>
        <p:nvSpPr>
          <p:cNvPr id="20" name="Espace réservé du contenu 3"/>
          <p:cNvSpPr txBox="1">
            <a:spLocks/>
          </p:cNvSpPr>
          <p:nvPr/>
        </p:nvSpPr>
        <p:spPr>
          <a:xfrm>
            <a:off x="683568" y="1556792"/>
            <a:ext cx="8064896" cy="435133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buFont typeface="Symbol" panose="05050102010706020507" pitchFamily="18" charset="2"/>
              <a:buChar char="Þ"/>
              <a:tabLst>
                <a:tab pos="457200" algn="l"/>
              </a:tabLst>
            </a:pPr>
            <a:r>
              <a:rPr lang="fr-FR" sz="1800" dirty="0">
                <a:solidFill>
                  <a:schemeClr val="tx1">
                    <a:lumMod val="65000"/>
                    <a:lumOff val="35000"/>
                  </a:schemeClr>
                </a:solidFill>
                <a:latin typeface="+mj-lt"/>
                <a:ea typeface="+mn-ea"/>
                <a:cs typeface="Arial" pitchFamily="34" charset="0"/>
              </a:rPr>
              <a:t>Aligner un ensemble de modèles côté cohérence pour faire levier sur les dynamiques collectives</a:t>
            </a:r>
          </a:p>
        </p:txBody>
      </p:sp>
      <p:grpSp>
        <p:nvGrpSpPr>
          <p:cNvPr id="21" name="Groupe 20"/>
          <p:cNvGrpSpPr/>
          <p:nvPr/>
        </p:nvGrpSpPr>
        <p:grpSpPr>
          <a:xfrm>
            <a:off x="1403648" y="2748271"/>
            <a:ext cx="6463860" cy="3552499"/>
            <a:chOff x="2532995" y="2364827"/>
            <a:chExt cx="7756619" cy="4361792"/>
          </a:xfrm>
        </p:grpSpPr>
        <p:sp>
          <p:nvSpPr>
            <p:cNvPr id="22" name="Rectangle à coins arrondis 21"/>
            <p:cNvSpPr/>
            <p:nvPr/>
          </p:nvSpPr>
          <p:spPr>
            <a:xfrm>
              <a:off x="2532995" y="2469930"/>
              <a:ext cx="4740166" cy="515007"/>
            </a:xfrm>
            <a:prstGeom prst="roundRect">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latin typeface="+mj-lt"/>
                </a:rPr>
                <a:t>Modèle politique</a:t>
              </a:r>
            </a:p>
          </p:txBody>
        </p:sp>
        <p:sp>
          <p:nvSpPr>
            <p:cNvPr id="23" name="Rectangle à coins arrondis 22"/>
            <p:cNvSpPr/>
            <p:nvPr/>
          </p:nvSpPr>
          <p:spPr>
            <a:xfrm>
              <a:off x="2532995" y="3032234"/>
              <a:ext cx="4740166" cy="515007"/>
            </a:xfrm>
            <a:prstGeom prst="roundRect">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latin typeface="+mj-lt"/>
                </a:rPr>
                <a:t>Modèle de gouvernance</a:t>
              </a:r>
            </a:p>
          </p:txBody>
        </p:sp>
        <p:sp>
          <p:nvSpPr>
            <p:cNvPr id="24" name="Rectangle à coins arrondis 23"/>
            <p:cNvSpPr/>
            <p:nvPr/>
          </p:nvSpPr>
          <p:spPr>
            <a:xfrm>
              <a:off x="2532995" y="3609837"/>
              <a:ext cx="4740166" cy="515007"/>
            </a:xfrm>
            <a:prstGeom prst="roundRect">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latin typeface="+mj-lt"/>
                </a:rPr>
                <a:t>Modèle stratégique</a:t>
              </a:r>
            </a:p>
          </p:txBody>
        </p:sp>
        <p:sp>
          <p:nvSpPr>
            <p:cNvPr id="25" name="Rectangle à coins arrondis 24"/>
            <p:cNvSpPr/>
            <p:nvPr/>
          </p:nvSpPr>
          <p:spPr>
            <a:xfrm>
              <a:off x="2532995" y="4172139"/>
              <a:ext cx="4740166" cy="515007"/>
            </a:xfrm>
            <a:prstGeom prst="roundRect">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latin typeface="+mj-lt"/>
                </a:rPr>
                <a:t>Modèle économique</a:t>
              </a:r>
            </a:p>
          </p:txBody>
        </p:sp>
        <p:sp>
          <p:nvSpPr>
            <p:cNvPr id="26" name="Rectangle à coins arrondis 25"/>
            <p:cNvSpPr/>
            <p:nvPr/>
          </p:nvSpPr>
          <p:spPr>
            <a:xfrm>
              <a:off x="2532995" y="4732938"/>
              <a:ext cx="4740166" cy="515007"/>
            </a:xfrm>
            <a:prstGeom prst="roundRect">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latin typeface="+mj-lt"/>
                </a:rPr>
                <a:t>Modèle de gestion</a:t>
              </a:r>
            </a:p>
          </p:txBody>
        </p:sp>
        <p:sp>
          <p:nvSpPr>
            <p:cNvPr id="27" name="Rectangle à coins arrondis 26"/>
            <p:cNvSpPr/>
            <p:nvPr/>
          </p:nvSpPr>
          <p:spPr>
            <a:xfrm>
              <a:off x="2532995" y="5296746"/>
              <a:ext cx="4740166" cy="515007"/>
            </a:xfrm>
            <a:prstGeom prst="roundRect">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latin typeface="+mj-lt"/>
                </a:rPr>
                <a:t>Modèle d’information</a:t>
              </a:r>
            </a:p>
          </p:txBody>
        </p:sp>
        <p:sp>
          <p:nvSpPr>
            <p:cNvPr id="28" name="Rectangle à coins arrondis 27"/>
            <p:cNvSpPr/>
            <p:nvPr/>
          </p:nvSpPr>
          <p:spPr>
            <a:xfrm>
              <a:off x="2532995" y="5859050"/>
              <a:ext cx="4740166" cy="515007"/>
            </a:xfrm>
            <a:prstGeom prst="roundRect">
              <a:avLst/>
            </a:prstGeom>
            <a:no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latin typeface="+mj-lt"/>
                </a:rPr>
                <a:t>Modèle informatique</a:t>
              </a:r>
            </a:p>
          </p:txBody>
        </p:sp>
        <p:sp>
          <p:nvSpPr>
            <p:cNvPr id="29" name="Flèche vers le bas 28"/>
            <p:cNvSpPr/>
            <p:nvPr/>
          </p:nvSpPr>
          <p:spPr>
            <a:xfrm>
              <a:off x="9648482" y="2364827"/>
              <a:ext cx="641132" cy="4361792"/>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dirty="0">
                  <a:latin typeface="+mj-lt"/>
                </a:rPr>
                <a:t>Alignement </a:t>
              </a:r>
            </a:p>
          </p:txBody>
        </p:sp>
        <p:sp>
          <p:nvSpPr>
            <p:cNvPr id="30" name="Rectangle 29"/>
            <p:cNvSpPr/>
            <p:nvPr/>
          </p:nvSpPr>
          <p:spPr>
            <a:xfrm>
              <a:off x="7420303" y="2490952"/>
              <a:ext cx="2280745" cy="103001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75000"/>
                      <a:lumOff val="25000"/>
                    </a:schemeClr>
                  </a:solidFill>
                  <a:latin typeface="+mj-lt"/>
                </a:rPr>
                <a:t>Niveau politique</a:t>
              </a:r>
            </a:p>
          </p:txBody>
        </p:sp>
        <p:sp>
          <p:nvSpPr>
            <p:cNvPr id="31" name="Rectangle 30"/>
            <p:cNvSpPr/>
            <p:nvPr/>
          </p:nvSpPr>
          <p:spPr>
            <a:xfrm>
              <a:off x="7425558" y="3610303"/>
              <a:ext cx="2280745" cy="103001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75000"/>
                      <a:lumOff val="25000"/>
                    </a:schemeClr>
                  </a:solidFill>
                  <a:latin typeface="+mj-lt"/>
                </a:rPr>
                <a:t>Niveau stratégique</a:t>
              </a:r>
            </a:p>
          </p:txBody>
        </p:sp>
        <p:sp>
          <p:nvSpPr>
            <p:cNvPr id="32" name="Rectangle 31"/>
            <p:cNvSpPr/>
            <p:nvPr/>
          </p:nvSpPr>
          <p:spPr>
            <a:xfrm>
              <a:off x="7430813" y="4761187"/>
              <a:ext cx="2280745" cy="15660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75000"/>
                      <a:lumOff val="25000"/>
                    </a:schemeClr>
                  </a:solidFill>
                  <a:latin typeface="+mj-lt"/>
                </a:rPr>
                <a:t>Niveau opérationnel</a:t>
              </a:r>
            </a:p>
          </p:txBody>
        </p:sp>
      </p:grpSp>
      <p:sp>
        <p:nvSpPr>
          <p:cNvPr id="34" name="Espace réservé du contenu 1"/>
          <p:cNvSpPr txBox="1">
            <a:spLocks/>
          </p:cNvSpPr>
          <p:nvPr/>
        </p:nvSpPr>
        <p:spPr>
          <a:xfrm>
            <a:off x="1411528" y="2348880"/>
            <a:ext cx="6298325" cy="430926"/>
          </a:xfrm>
          <a:prstGeom prst="rect">
            <a:avLst/>
          </a:prstGeom>
          <a:no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Wingdings" panose="05000000000000000000" pitchFamily="2" charset="2"/>
              <a:buChar char="ü"/>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Wingdings" panose="05000000000000000000" pitchFamily="2" charset="2"/>
              <a:buChar char="v"/>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000" dirty="0">
                <a:solidFill>
                  <a:srgbClr val="FF6600"/>
                </a:solidFill>
                <a:latin typeface="+mj-lt"/>
              </a:rPr>
              <a:t>Agir sur les structures pour faire levier sur les comportements</a:t>
            </a:r>
          </a:p>
        </p:txBody>
      </p:sp>
      <p:sp>
        <p:nvSpPr>
          <p:cNvPr id="35" name="Flèche vers le bas 34"/>
          <p:cNvSpPr/>
          <p:nvPr/>
        </p:nvSpPr>
        <p:spPr>
          <a:xfrm>
            <a:off x="2254984" y="2753526"/>
            <a:ext cx="2448910" cy="3552499"/>
          </a:xfrm>
          <a:prstGeom prst="downArrow">
            <a:avLst>
              <a:gd name="adj1" fmla="val 50000"/>
              <a:gd name="adj2" fmla="val 8214"/>
            </a:avLst>
          </a:prstGeom>
          <a:solidFill>
            <a:schemeClr val="tx1">
              <a:lumMod val="65000"/>
              <a:lumOff val="3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fr-FR" dirty="0">
              <a:latin typeface="+mj-lt"/>
            </a:endParaRPr>
          </a:p>
        </p:txBody>
      </p:sp>
    </p:spTree>
    <p:extLst>
      <p:ext uri="{BB962C8B-B14F-4D97-AF65-F5344CB8AC3E}">
        <p14:creationId xmlns:p14="http://schemas.microsoft.com/office/powerpoint/2010/main" val="2062637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178481"/>
            <a:ext cx="7729800" cy="822420"/>
          </a:xfrm>
          <a:prstGeom prst="rect">
            <a:avLst/>
          </a:prstGeom>
          <a:noFill/>
          <a:ln w="9525">
            <a:noFill/>
            <a:miter lim="800000"/>
            <a:headEnd/>
            <a:tailEnd/>
          </a:ln>
        </p:spPr>
        <p:txBody>
          <a:bodyPr wrap="square" lIns="82945" tIns="41473" rIns="82945" bIns="41473" anchor="ctr">
            <a:spAutoFit/>
          </a:bodyPr>
          <a:lstStyle/>
          <a:p>
            <a:r>
              <a:rPr lang="fr-FR" sz="2400" dirty="0">
                <a:solidFill>
                  <a:schemeClr val="tx1">
                    <a:lumMod val="65000"/>
                    <a:lumOff val="35000"/>
                  </a:schemeClr>
                </a:solidFill>
              </a:rPr>
              <a:t>Application terrain : accompagner le changement au sein de son établissement</a:t>
            </a:r>
            <a:r>
              <a:rPr lang="fr-FR" sz="2000" dirty="0">
                <a:solidFill>
                  <a:schemeClr val="tx1">
                    <a:lumMod val="65000"/>
                    <a:lumOff val="35000"/>
                  </a:schemeClr>
                </a:solidFill>
              </a:rPr>
              <a:t> - </a:t>
            </a:r>
            <a:r>
              <a:rPr lang="fr-FR" sz="2000" i="1" dirty="0">
                <a:solidFill>
                  <a:schemeClr val="tx1">
                    <a:lumMod val="65000"/>
                    <a:lumOff val="35000"/>
                  </a:schemeClr>
                </a:solidFill>
              </a:rPr>
              <a:t>Faire levier sur les dynamiques collectives (3/3)</a:t>
            </a: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21</a:t>
            </a:fld>
            <a:endParaRPr lang="fr-FR" sz="1400" dirty="0">
              <a:latin typeface="Calibri" pitchFamily="34" charset="0"/>
              <a:cs typeface="Arial" pitchFamily="34" charset="0"/>
            </a:endParaRPr>
          </a:p>
        </p:txBody>
      </p:sp>
      <p:sp>
        <p:nvSpPr>
          <p:cNvPr id="6" name="Espace réservé du contenu 3"/>
          <p:cNvSpPr txBox="1">
            <a:spLocks/>
          </p:cNvSpPr>
          <p:nvPr/>
        </p:nvSpPr>
        <p:spPr>
          <a:xfrm>
            <a:off x="838200" y="1340768"/>
            <a:ext cx="7982272" cy="45124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buFont typeface="Symbol" panose="05050102010706020507" pitchFamily="18" charset="2"/>
              <a:buChar char="Þ"/>
              <a:tabLst>
                <a:tab pos="457200" algn="l"/>
              </a:tabLst>
            </a:pPr>
            <a:r>
              <a:rPr lang="fr-FR" sz="1800" dirty="0">
                <a:solidFill>
                  <a:schemeClr val="tx1">
                    <a:lumMod val="65000"/>
                    <a:lumOff val="35000"/>
                  </a:schemeClr>
                </a:solidFill>
                <a:latin typeface="+mj-lt"/>
                <a:ea typeface="+mn-ea"/>
                <a:cs typeface="Arial" pitchFamily="34" charset="0"/>
              </a:rPr>
              <a:t>Ajuster un ensemble de cadres côté cohésion pour faire levier sur la cohérence</a:t>
            </a:r>
          </a:p>
        </p:txBody>
      </p:sp>
      <p:grpSp>
        <p:nvGrpSpPr>
          <p:cNvPr id="7" name="Groupe 6"/>
          <p:cNvGrpSpPr/>
          <p:nvPr/>
        </p:nvGrpSpPr>
        <p:grpSpPr>
          <a:xfrm>
            <a:off x="687075" y="2604327"/>
            <a:ext cx="4909162" cy="3334439"/>
            <a:chOff x="3337036" y="2829877"/>
            <a:chExt cx="4252026" cy="3334439"/>
          </a:xfrm>
        </p:grpSpPr>
        <p:sp>
          <p:nvSpPr>
            <p:cNvPr id="8" name="Rectangle à coins arrondis 7"/>
            <p:cNvSpPr/>
            <p:nvPr/>
          </p:nvSpPr>
          <p:spPr>
            <a:xfrm>
              <a:off x="3337036" y="2829877"/>
              <a:ext cx="4252026" cy="3334439"/>
            </a:xfrm>
            <a:prstGeom prst="roundRect">
              <a:avLst/>
            </a:prstGeom>
            <a:solidFill>
              <a:schemeClr val="bg1">
                <a:lumMod val="85000"/>
              </a:schemeClr>
            </a:solidFill>
            <a:ln w="12700">
              <a:solidFill>
                <a:srgbClr val="FF99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2400" b="1" dirty="0">
                  <a:solidFill>
                    <a:schemeClr val="tx1">
                      <a:lumMod val="65000"/>
                      <a:lumOff val="35000"/>
                    </a:schemeClr>
                  </a:solidFill>
                </a:rPr>
                <a:t>Culture</a:t>
              </a:r>
            </a:p>
          </p:txBody>
        </p:sp>
        <p:sp>
          <p:nvSpPr>
            <p:cNvPr id="9" name="Rectangle à coins arrondis 8"/>
            <p:cNvSpPr/>
            <p:nvPr/>
          </p:nvSpPr>
          <p:spPr>
            <a:xfrm>
              <a:off x="3888827" y="3573514"/>
              <a:ext cx="3211503" cy="2522482"/>
            </a:xfrm>
            <a:prstGeom prst="roundRect">
              <a:avLst/>
            </a:prstGeom>
            <a:solidFill>
              <a:schemeClr val="bg1"/>
            </a:solidFill>
            <a:ln w="12700">
              <a:solidFill>
                <a:srgbClr val="FF99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2400" b="1" dirty="0">
                  <a:solidFill>
                    <a:schemeClr val="tx1">
                      <a:lumMod val="65000"/>
                      <a:lumOff val="35000"/>
                    </a:schemeClr>
                  </a:solidFill>
                </a:rPr>
                <a:t>Rituels</a:t>
              </a:r>
            </a:p>
          </p:txBody>
        </p:sp>
        <p:sp>
          <p:nvSpPr>
            <p:cNvPr id="10" name="Rectangle à coins arrondis 9"/>
            <p:cNvSpPr/>
            <p:nvPr/>
          </p:nvSpPr>
          <p:spPr>
            <a:xfrm>
              <a:off x="4587766" y="4261939"/>
              <a:ext cx="1792014" cy="1781504"/>
            </a:xfrm>
            <a:prstGeom prst="roundRect">
              <a:avLst/>
            </a:prstGeom>
            <a:solidFill>
              <a:schemeClr val="bg1">
                <a:lumMod val="95000"/>
              </a:schemeClr>
            </a:solidFill>
            <a:ln w="12700">
              <a:solidFill>
                <a:srgbClr val="FF99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b="1" dirty="0">
                  <a:solidFill>
                    <a:schemeClr val="tx1">
                      <a:lumMod val="65000"/>
                      <a:lumOff val="35000"/>
                    </a:schemeClr>
                  </a:solidFill>
                </a:rPr>
                <a:t>Pratiques et usages</a:t>
              </a:r>
            </a:p>
            <a:p>
              <a:pPr algn="ctr"/>
              <a:r>
                <a:rPr lang="fr-FR" sz="1100" i="1" dirty="0">
                  <a:solidFill>
                    <a:schemeClr val="tx1">
                      <a:lumMod val="65000"/>
                      <a:lumOff val="35000"/>
                    </a:schemeClr>
                  </a:solidFill>
                </a:rPr>
                <a:t>Métiers et managériales</a:t>
              </a:r>
            </a:p>
          </p:txBody>
        </p:sp>
        <p:sp>
          <p:nvSpPr>
            <p:cNvPr id="11" name="Rectangle à coins arrondis 10"/>
            <p:cNvSpPr/>
            <p:nvPr/>
          </p:nvSpPr>
          <p:spPr>
            <a:xfrm>
              <a:off x="4887311" y="4929346"/>
              <a:ext cx="1229710" cy="1051035"/>
            </a:xfrm>
            <a:prstGeom prst="roundRect">
              <a:avLst/>
            </a:prstGeom>
            <a:solidFill>
              <a:schemeClr val="bg1"/>
            </a:solidFill>
            <a:ln w="12700">
              <a:solidFill>
                <a:srgbClr val="FF993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fr-FR" b="1" dirty="0">
                  <a:solidFill>
                    <a:schemeClr val="tx1">
                      <a:lumMod val="65000"/>
                      <a:lumOff val="35000"/>
                    </a:schemeClr>
                  </a:solidFill>
                </a:rPr>
                <a:t>Postures</a:t>
              </a:r>
            </a:p>
            <a:p>
              <a:pPr algn="ctr"/>
              <a:r>
                <a:rPr lang="fr-FR" sz="1100" i="1" dirty="0">
                  <a:solidFill>
                    <a:schemeClr val="tx1">
                      <a:lumMod val="65000"/>
                      <a:lumOff val="35000"/>
                    </a:schemeClr>
                  </a:solidFill>
                </a:rPr>
                <a:t>Métiers &amp; managériales</a:t>
              </a:r>
            </a:p>
          </p:txBody>
        </p:sp>
      </p:grpSp>
      <p:sp>
        <p:nvSpPr>
          <p:cNvPr id="12" name="Flèche droite 11"/>
          <p:cNvSpPr/>
          <p:nvPr/>
        </p:nvSpPr>
        <p:spPr>
          <a:xfrm rot="16200000">
            <a:off x="5349422" y="4493947"/>
            <a:ext cx="1834053" cy="1076612"/>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Echelle individuelle</a:t>
            </a:r>
          </a:p>
        </p:txBody>
      </p:sp>
      <p:sp>
        <p:nvSpPr>
          <p:cNvPr id="13" name="Flèche droite 12"/>
          <p:cNvSpPr/>
          <p:nvPr/>
        </p:nvSpPr>
        <p:spPr>
          <a:xfrm rot="16200000">
            <a:off x="5755811" y="4036747"/>
            <a:ext cx="2748453" cy="1076612"/>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Echelle collective</a:t>
            </a:r>
          </a:p>
        </p:txBody>
      </p:sp>
      <p:sp>
        <p:nvSpPr>
          <p:cNvPr id="14" name="Flèche droite 13"/>
          <p:cNvSpPr/>
          <p:nvPr/>
        </p:nvSpPr>
        <p:spPr>
          <a:xfrm rot="16200000">
            <a:off x="6320362" y="3737202"/>
            <a:ext cx="3347543" cy="1076612"/>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Echelle institutionnelle</a:t>
            </a:r>
          </a:p>
        </p:txBody>
      </p:sp>
      <p:sp>
        <p:nvSpPr>
          <p:cNvPr id="15" name="Espace réservé du contenu 1"/>
          <p:cNvSpPr txBox="1">
            <a:spLocks/>
          </p:cNvSpPr>
          <p:nvPr/>
        </p:nvSpPr>
        <p:spPr>
          <a:xfrm>
            <a:off x="868369" y="2055199"/>
            <a:ext cx="7595569" cy="430926"/>
          </a:xfrm>
          <a:prstGeom prst="rect">
            <a:avLst/>
          </a:prstGeom>
          <a:noFill/>
        </p:spPr>
        <p:txBody>
          <a:bodyPr vert="horz" lIns="91440" tIns="45720" rIns="91440" bIns="45720" rtlCol="0">
            <a:normAutofit/>
          </a:bodyPr>
          <a:lstStyle>
            <a:defPPr>
              <a:defRPr lang="fr-FR"/>
            </a:defPPr>
            <a:lvl1pPr marL="0" indent="0" algn="ctr" defTabSz="914400" eaLnBrk="1" latinLnBrk="0" hangingPunct="1">
              <a:lnSpc>
                <a:spcPct val="90000"/>
              </a:lnSpc>
              <a:spcBef>
                <a:spcPts val="1000"/>
              </a:spcBef>
              <a:buClr>
                <a:schemeClr val="accent6"/>
              </a:buClr>
              <a:buFont typeface="Arial" panose="020B0604020202020204" pitchFamily="34" charset="0"/>
              <a:buNone/>
              <a:defRPr sz="2000">
                <a:solidFill>
                  <a:srgbClr val="FF6600"/>
                </a:solidFill>
                <a:latin typeface="+mj-lt"/>
                <a:cs typeface="+mn-cs"/>
              </a:defRPr>
            </a:lvl1pPr>
            <a:lvl2pPr marL="685800" indent="-228600" defTabSz="914400" eaLnBrk="1" latinLnBrk="0" hangingPunct="1">
              <a:lnSpc>
                <a:spcPct val="90000"/>
              </a:lnSpc>
              <a:spcBef>
                <a:spcPts val="500"/>
              </a:spcBef>
              <a:buClr>
                <a:schemeClr val="accent6"/>
              </a:buClr>
              <a:buFont typeface="Wingdings" panose="05000000000000000000" pitchFamily="2" charset="2"/>
              <a:buChar char="ü"/>
              <a:defRPr sz="2400">
                <a:solidFill>
                  <a:schemeClr val="tx1">
                    <a:lumMod val="65000"/>
                    <a:lumOff val="35000"/>
                  </a:schemeClr>
                </a:solidFill>
                <a:latin typeface="+mn-lt"/>
                <a:cs typeface="+mn-cs"/>
              </a:defRPr>
            </a:lvl2pPr>
            <a:lvl3pPr marL="1143000" indent="-228600" defTabSz="914400" eaLnBrk="1" latinLnBrk="0" hangingPunct="1">
              <a:lnSpc>
                <a:spcPct val="90000"/>
              </a:lnSpc>
              <a:spcBef>
                <a:spcPts val="500"/>
              </a:spcBef>
              <a:buClr>
                <a:schemeClr val="accent6"/>
              </a:buClr>
              <a:buFont typeface="Courier New" panose="02070309020205020404" pitchFamily="49" charset="0"/>
              <a:buChar char="o"/>
              <a:defRPr sz="2000">
                <a:solidFill>
                  <a:schemeClr val="tx1">
                    <a:lumMod val="65000"/>
                    <a:lumOff val="35000"/>
                  </a:schemeClr>
                </a:solidFill>
                <a:latin typeface="+mn-lt"/>
                <a:cs typeface="+mn-cs"/>
              </a:defRPr>
            </a:lvl3pPr>
            <a:lvl4pPr marL="1600200" indent="-228600" defTabSz="914400" eaLnBrk="1" latinLnBrk="0" hangingPunct="1">
              <a:lnSpc>
                <a:spcPct val="90000"/>
              </a:lnSpc>
              <a:spcBef>
                <a:spcPts val="500"/>
              </a:spcBef>
              <a:buClr>
                <a:schemeClr val="accent6"/>
              </a:buClr>
              <a:buFont typeface="Wingdings" panose="05000000000000000000" pitchFamily="2" charset="2"/>
              <a:buChar char="§"/>
              <a:defRPr sz="1800">
                <a:solidFill>
                  <a:schemeClr val="tx1">
                    <a:lumMod val="65000"/>
                    <a:lumOff val="35000"/>
                  </a:schemeClr>
                </a:solidFill>
                <a:latin typeface="+mn-lt"/>
                <a:cs typeface="+mn-cs"/>
              </a:defRPr>
            </a:lvl4pPr>
            <a:lvl5pPr marL="2057400" indent="-228600" defTabSz="914400" eaLnBrk="1" latinLnBrk="0" hangingPunct="1">
              <a:lnSpc>
                <a:spcPct val="90000"/>
              </a:lnSpc>
              <a:spcBef>
                <a:spcPts val="500"/>
              </a:spcBef>
              <a:buClr>
                <a:schemeClr val="accent6"/>
              </a:buClr>
              <a:buFont typeface="Wingdings" panose="05000000000000000000" pitchFamily="2" charset="2"/>
              <a:buChar char="v"/>
              <a:defRPr sz="1800">
                <a:solidFill>
                  <a:schemeClr val="tx1">
                    <a:lumMod val="65000"/>
                    <a:lumOff val="35000"/>
                  </a:schemeClr>
                </a:solidFill>
                <a:latin typeface="+mn-lt"/>
                <a:cs typeface="+mn-cs"/>
              </a:defRPr>
            </a:lvl5pPr>
            <a:lvl6pPr marL="2514600" indent="-228600">
              <a:lnSpc>
                <a:spcPct val="90000"/>
              </a:lnSpc>
              <a:spcBef>
                <a:spcPts val="500"/>
              </a:spcBef>
              <a:buFont typeface="Arial" panose="020B0604020202020204" pitchFamily="34" charset="0"/>
              <a:buChar char="•"/>
              <a:defRPr sz="1800">
                <a:latin typeface="+mn-lt"/>
                <a:cs typeface="+mn-cs"/>
              </a:defRPr>
            </a:lvl6pPr>
            <a:lvl7pPr marL="2971800" indent="-228600">
              <a:lnSpc>
                <a:spcPct val="90000"/>
              </a:lnSpc>
              <a:spcBef>
                <a:spcPts val="500"/>
              </a:spcBef>
              <a:buFont typeface="Arial" panose="020B0604020202020204" pitchFamily="34" charset="0"/>
              <a:buChar char="•"/>
              <a:defRPr sz="1800">
                <a:latin typeface="+mn-lt"/>
                <a:cs typeface="+mn-cs"/>
              </a:defRPr>
            </a:lvl7pPr>
            <a:lvl8pPr marL="3429000" indent="-228600">
              <a:lnSpc>
                <a:spcPct val="90000"/>
              </a:lnSpc>
              <a:spcBef>
                <a:spcPts val="500"/>
              </a:spcBef>
              <a:buFont typeface="Arial" panose="020B0604020202020204" pitchFamily="34" charset="0"/>
              <a:buChar char="•"/>
              <a:defRPr sz="1800">
                <a:latin typeface="+mn-lt"/>
                <a:cs typeface="+mn-cs"/>
              </a:defRPr>
            </a:lvl8pPr>
            <a:lvl9pPr marL="3886200" indent="-228600">
              <a:lnSpc>
                <a:spcPct val="90000"/>
              </a:lnSpc>
              <a:spcBef>
                <a:spcPts val="500"/>
              </a:spcBef>
              <a:buFont typeface="Arial" panose="020B0604020202020204" pitchFamily="34" charset="0"/>
              <a:buChar char="•"/>
              <a:defRPr sz="1800">
                <a:latin typeface="+mn-lt"/>
                <a:cs typeface="+mn-cs"/>
              </a:defRPr>
            </a:lvl9pPr>
          </a:lstStyle>
          <a:p>
            <a:r>
              <a:rPr lang="fr-FR" dirty="0"/>
              <a:t>Agir sur les hommes pour faire levier sur les structures</a:t>
            </a:r>
          </a:p>
        </p:txBody>
      </p:sp>
    </p:spTree>
    <p:extLst>
      <p:ext uri="{BB962C8B-B14F-4D97-AF65-F5344CB8AC3E}">
        <p14:creationId xmlns:p14="http://schemas.microsoft.com/office/powerpoint/2010/main" val="11476831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178481"/>
            <a:ext cx="7729800" cy="822420"/>
          </a:xfrm>
          <a:prstGeom prst="rect">
            <a:avLst/>
          </a:prstGeom>
          <a:noFill/>
          <a:ln w="9525">
            <a:noFill/>
            <a:miter lim="800000"/>
            <a:headEnd/>
            <a:tailEnd/>
          </a:ln>
        </p:spPr>
        <p:txBody>
          <a:bodyPr wrap="square" lIns="82945" tIns="41473" rIns="82945" bIns="41473" anchor="ctr">
            <a:spAutoFit/>
          </a:bodyPr>
          <a:lstStyle/>
          <a:p>
            <a:r>
              <a:rPr lang="fr-FR" sz="2400" dirty="0">
                <a:solidFill>
                  <a:schemeClr val="tx1">
                    <a:lumMod val="65000"/>
                    <a:lumOff val="35000"/>
                  </a:schemeClr>
                </a:solidFill>
              </a:rPr>
              <a:t>Application terrain : accompagner le changement au sein de son établissement</a:t>
            </a:r>
            <a:r>
              <a:rPr lang="fr-FR" sz="2000" dirty="0">
                <a:solidFill>
                  <a:schemeClr val="tx1">
                    <a:lumMod val="65000"/>
                    <a:lumOff val="35000"/>
                  </a:schemeClr>
                </a:solidFill>
              </a:rPr>
              <a:t> - </a:t>
            </a:r>
            <a:r>
              <a:rPr lang="fr-FR" sz="2000" i="1" dirty="0">
                <a:solidFill>
                  <a:schemeClr val="tx1">
                    <a:lumMod val="65000"/>
                    <a:lumOff val="35000"/>
                  </a:schemeClr>
                </a:solidFill>
              </a:rPr>
              <a:t>Faire évoluer les comportements (1/3)</a:t>
            </a:r>
            <a:endParaRPr lang="fr-FR" i="1" dirty="0">
              <a:solidFill>
                <a:schemeClr val="tx1">
                  <a:lumMod val="65000"/>
                  <a:lumOff val="35000"/>
                </a:schemeClr>
              </a:solidFill>
            </a:endParaRP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22</a:t>
            </a:fld>
            <a:endParaRPr lang="fr-FR" sz="1400" dirty="0">
              <a:latin typeface="Calibri" pitchFamily="34" charset="0"/>
              <a:cs typeface="Arial" pitchFamily="34" charset="0"/>
            </a:endParaRPr>
          </a:p>
        </p:txBody>
      </p:sp>
      <p:sp>
        <p:nvSpPr>
          <p:cNvPr id="16" name="Rectangle à coins arrondis 15"/>
          <p:cNvSpPr/>
          <p:nvPr/>
        </p:nvSpPr>
        <p:spPr>
          <a:xfrm>
            <a:off x="755576" y="3193520"/>
            <a:ext cx="5989159" cy="2091559"/>
          </a:xfrm>
          <a:prstGeom prst="roundRect">
            <a:avLst>
              <a:gd name="adj" fmla="val 11139"/>
            </a:avLst>
          </a:prstGeom>
          <a:solidFill>
            <a:schemeClr val="bg1">
              <a:lumMod val="6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solidFill>
                <a:schemeClr val="tx1">
                  <a:lumMod val="65000"/>
                  <a:lumOff val="35000"/>
                </a:schemeClr>
              </a:solidFill>
            </a:endParaRPr>
          </a:p>
        </p:txBody>
      </p:sp>
      <p:sp>
        <p:nvSpPr>
          <p:cNvPr id="17" name="Espace réservé du contenu 1"/>
          <p:cNvSpPr txBox="1">
            <a:spLocks/>
          </p:cNvSpPr>
          <p:nvPr/>
        </p:nvSpPr>
        <p:spPr>
          <a:xfrm>
            <a:off x="836972" y="1700808"/>
            <a:ext cx="7767476" cy="1027311"/>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ct val="0"/>
              </a:spcBef>
              <a:buFont typeface="Symbol" panose="05050102010706020507" pitchFamily="18" charset="2"/>
              <a:buChar char="Þ"/>
              <a:tabLst>
                <a:tab pos="457200" algn="l"/>
              </a:tabLst>
            </a:pPr>
            <a:r>
              <a:rPr lang="fr-FR" sz="2000" dirty="0">
                <a:solidFill>
                  <a:schemeClr val="tx1">
                    <a:lumMod val="65000"/>
                    <a:lumOff val="35000"/>
                  </a:schemeClr>
                </a:solidFill>
                <a:latin typeface="+mj-lt"/>
                <a:ea typeface="+mn-ea"/>
                <a:cs typeface="Arial" pitchFamily="34" charset="0"/>
              </a:rPr>
              <a:t>Travailler à ajuster les comportements ….en les considérant comme un ensemble de variables à ajuster (sans tomber dans les travers d’une approche mécaniste !)</a:t>
            </a:r>
          </a:p>
        </p:txBody>
      </p:sp>
      <p:sp>
        <p:nvSpPr>
          <p:cNvPr id="18" name="Rectangle à coins arrondis 17"/>
          <p:cNvSpPr/>
          <p:nvPr/>
        </p:nvSpPr>
        <p:spPr>
          <a:xfrm>
            <a:off x="839988" y="3298617"/>
            <a:ext cx="5832397" cy="861848"/>
          </a:xfrm>
          <a:prstGeom prst="round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65000"/>
                    <a:lumOff val="35000"/>
                  </a:schemeClr>
                </a:solidFill>
              </a:rPr>
              <a:t>Comportements individuels = h (Postures ; Pratiques &amp; usages)</a:t>
            </a:r>
          </a:p>
        </p:txBody>
      </p:sp>
      <p:sp>
        <p:nvSpPr>
          <p:cNvPr id="19" name="Rectangle à coins arrondis 18"/>
          <p:cNvSpPr/>
          <p:nvPr/>
        </p:nvSpPr>
        <p:spPr>
          <a:xfrm>
            <a:off x="827930" y="4302355"/>
            <a:ext cx="5832397" cy="861848"/>
          </a:xfrm>
          <a:prstGeom prst="round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tx1">
                    <a:lumMod val="65000"/>
                    <a:lumOff val="35000"/>
                  </a:schemeClr>
                </a:solidFill>
              </a:rPr>
              <a:t>Comportements collectifs = h (Comportements individuels ; Rituels ; Culture)</a:t>
            </a:r>
          </a:p>
        </p:txBody>
      </p:sp>
      <p:sp>
        <p:nvSpPr>
          <p:cNvPr id="20" name="Espace réservé du contenu 1"/>
          <p:cNvSpPr txBox="1">
            <a:spLocks/>
          </p:cNvSpPr>
          <p:nvPr/>
        </p:nvSpPr>
        <p:spPr>
          <a:xfrm>
            <a:off x="1154519" y="2482521"/>
            <a:ext cx="6913912" cy="512928"/>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Wingdings" panose="05000000000000000000" pitchFamily="2" charset="2"/>
              <a:buChar char="ü"/>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Wingdings" panose="05000000000000000000" pitchFamily="2" charset="2"/>
              <a:buChar char="v"/>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800" dirty="0"/>
          </a:p>
        </p:txBody>
      </p:sp>
      <p:sp>
        <p:nvSpPr>
          <p:cNvPr id="21" name="Accolade fermante 20"/>
          <p:cNvSpPr/>
          <p:nvPr/>
        </p:nvSpPr>
        <p:spPr>
          <a:xfrm>
            <a:off x="6809045" y="3140968"/>
            <a:ext cx="281370" cy="2207172"/>
          </a:xfrm>
          <a:prstGeom prst="rightBrace">
            <a:avLst/>
          </a:prstGeom>
          <a:ln>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600"/>
          </a:p>
        </p:txBody>
      </p:sp>
      <p:sp>
        <p:nvSpPr>
          <p:cNvPr id="22" name="Espace réservé du contenu 1"/>
          <p:cNvSpPr txBox="1">
            <a:spLocks/>
          </p:cNvSpPr>
          <p:nvPr/>
        </p:nvSpPr>
        <p:spPr>
          <a:xfrm>
            <a:off x="7136640" y="3424745"/>
            <a:ext cx="1568609" cy="1660635"/>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Wingdings" panose="05000000000000000000" pitchFamily="2" charset="2"/>
              <a:buChar char="ü"/>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Courier New" panose="02070309020205020404" pitchFamily="49" charset="0"/>
              <a:buChar char="o"/>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Wingdings" panose="05000000000000000000" pitchFamily="2" charset="2"/>
              <a:buChar char="v"/>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b="1" dirty="0">
                <a:solidFill>
                  <a:srgbClr val="FF6600"/>
                </a:solidFill>
              </a:rPr>
              <a:t>Principal siège/levier des synergies propres à l’économie comportementale post-rationaliste et à l’individu associé (l’individu collaboratif)</a:t>
            </a:r>
          </a:p>
        </p:txBody>
      </p:sp>
    </p:spTree>
    <p:extLst>
      <p:ext uri="{BB962C8B-B14F-4D97-AF65-F5344CB8AC3E}">
        <p14:creationId xmlns:p14="http://schemas.microsoft.com/office/powerpoint/2010/main" val="34817361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178481"/>
            <a:ext cx="8089840" cy="822420"/>
          </a:xfrm>
          <a:prstGeom prst="rect">
            <a:avLst/>
          </a:prstGeom>
          <a:noFill/>
          <a:ln w="9525">
            <a:noFill/>
            <a:miter lim="800000"/>
            <a:headEnd/>
            <a:tailEnd/>
          </a:ln>
        </p:spPr>
        <p:txBody>
          <a:bodyPr wrap="square" lIns="82945" tIns="41473" rIns="82945" bIns="41473" anchor="ctr">
            <a:spAutoFit/>
          </a:bodyPr>
          <a:lstStyle/>
          <a:p>
            <a:r>
              <a:rPr lang="fr-FR" sz="2400" dirty="0">
                <a:solidFill>
                  <a:schemeClr val="tx1">
                    <a:lumMod val="65000"/>
                    <a:lumOff val="35000"/>
                  </a:schemeClr>
                </a:solidFill>
              </a:rPr>
              <a:t>Application terrain : accompagner le changement au sein de son établissement</a:t>
            </a:r>
            <a:r>
              <a:rPr lang="fr-FR" sz="2000" dirty="0">
                <a:solidFill>
                  <a:schemeClr val="tx1">
                    <a:lumMod val="65000"/>
                    <a:lumOff val="35000"/>
                  </a:schemeClr>
                </a:solidFill>
              </a:rPr>
              <a:t> – </a:t>
            </a:r>
            <a:r>
              <a:rPr lang="fr-FR" sz="2000" i="1" dirty="0">
                <a:solidFill>
                  <a:schemeClr val="tx1">
                    <a:lumMod val="65000"/>
                    <a:lumOff val="35000"/>
                  </a:schemeClr>
                </a:solidFill>
              </a:rPr>
              <a:t>Faire évoluer les comportements (2/3)</a:t>
            </a: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23</a:t>
            </a:fld>
            <a:endParaRPr lang="fr-FR" sz="1400" dirty="0">
              <a:latin typeface="Calibri" pitchFamily="34" charset="0"/>
              <a:cs typeface="Arial" pitchFamily="34" charset="0"/>
            </a:endParaRPr>
          </a:p>
        </p:txBody>
      </p:sp>
      <p:sp>
        <p:nvSpPr>
          <p:cNvPr id="32" name="ZoneTexte 31"/>
          <p:cNvSpPr txBox="1"/>
          <p:nvPr/>
        </p:nvSpPr>
        <p:spPr>
          <a:xfrm>
            <a:off x="0" y="1268760"/>
            <a:ext cx="9144000" cy="400110"/>
          </a:xfrm>
          <a:prstGeom prst="rect">
            <a:avLst/>
          </a:prstGeom>
          <a:noFill/>
        </p:spPr>
        <p:txBody>
          <a:bodyPr wrap="square" rtlCol="0">
            <a:spAutoFit/>
          </a:bodyPr>
          <a:lstStyle/>
          <a:p>
            <a:pPr algn="ctr" defTabSz="839876" fontAlgn="auto">
              <a:spcBef>
                <a:spcPts val="0"/>
              </a:spcBef>
              <a:spcAft>
                <a:spcPts val="0"/>
              </a:spcAft>
            </a:pPr>
            <a:r>
              <a:rPr lang="fr-FR" sz="2000" b="1" dirty="0">
                <a:solidFill>
                  <a:schemeClr val="tx1">
                    <a:lumMod val="65000"/>
                    <a:lumOff val="35000"/>
                  </a:schemeClr>
                </a:solidFill>
                <a:latin typeface="Calibri" panose="020F0502020204030204"/>
                <a:cs typeface="+mn-cs"/>
              </a:rPr>
              <a:t>PAS DE TRANSFORMATION SANS CHANGEMENT DES COMPORTEMENTS</a:t>
            </a:r>
          </a:p>
        </p:txBody>
      </p:sp>
      <p:sp>
        <p:nvSpPr>
          <p:cNvPr id="33" name="ZoneTexte 32"/>
          <p:cNvSpPr txBox="1"/>
          <p:nvPr/>
        </p:nvSpPr>
        <p:spPr>
          <a:xfrm>
            <a:off x="2529403" y="2038888"/>
            <a:ext cx="4664214" cy="338554"/>
          </a:xfrm>
          <a:prstGeom prst="rect">
            <a:avLst/>
          </a:prstGeom>
          <a:noFill/>
        </p:spPr>
        <p:txBody>
          <a:bodyPr wrap="square" rtlCol="0">
            <a:spAutoFit/>
          </a:bodyPr>
          <a:lstStyle/>
          <a:p>
            <a:pPr marL="342900" indent="-342900" defTabSz="839876" fontAlgn="auto">
              <a:spcBef>
                <a:spcPts val="0"/>
              </a:spcBef>
              <a:spcAft>
                <a:spcPts val="0"/>
              </a:spcAft>
              <a:buFont typeface="Arial" panose="020B0604020202020204" pitchFamily="34" charset="0"/>
              <a:buChar char="•"/>
            </a:pPr>
            <a:r>
              <a:rPr lang="fr-FR" sz="1600" dirty="0">
                <a:solidFill>
                  <a:schemeClr val="tx1">
                    <a:lumMod val="65000"/>
                    <a:lumOff val="35000"/>
                  </a:schemeClr>
                </a:solidFill>
                <a:latin typeface="Calibri" panose="020F0502020204030204"/>
                <a:cs typeface="+mn-cs"/>
              </a:rPr>
              <a:t>Initiée, pilotée, incarnée par le leader</a:t>
            </a:r>
          </a:p>
        </p:txBody>
      </p:sp>
      <p:sp>
        <p:nvSpPr>
          <p:cNvPr id="34" name="ZoneTexte 33"/>
          <p:cNvSpPr txBox="1"/>
          <p:nvPr/>
        </p:nvSpPr>
        <p:spPr>
          <a:xfrm>
            <a:off x="2529403" y="2440186"/>
            <a:ext cx="4664214" cy="338554"/>
          </a:xfrm>
          <a:prstGeom prst="rect">
            <a:avLst/>
          </a:prstGeom>
          <a:noFill/>
        </p:spPr>
        <p:txBody>
          <a:bodyPr wrap="square" rtlCol="0">
            <a:spAutoFit/>
          </a:bodyPr>
          <a:lstStyle/>
          <a:p>
            <a:pPr marL="342900" indent="-342900" defTabSz="839876" fontAlgn="auto">
              <a:spcBef>
                <a:spcPts val="0"/>
              </a:spcBef>
              <a:spcAft>
                <a:spcPts val="0"/>
              </a:spcAft>
              <a:buFont typeface="Arial" panose="020B0604020202020204" pitchFamily="34" charset="0"/>
              <a:buChar char="•"/>
            </a:pPr>
            <a:r>
              <a:rPr lang="fr-FR" sz="1600" dirty="0">
                <a:solidFill>
                  <a:schemeClr val="tx1">
                    <a:lumMod val="65000"/>
                    <a:lumOff val="35000"/>
                  </a:schemeClr>
                </a:solidFill>
                <a:latin typeface="Calibri" panose="020F0502020204030204"/>
                <a:cs typeface="+mn-cs"/>
              </a:rPr>
              <a:t>Activée au plus près du terrain</a:t>
            </a:r>
          </a:p>
        </p:txBody>
      </p:sp>
      <p:grpSp>
        <p:nvGrpSpPr>
          <p:cNvPr id="35" name="Groupe 34"/>
          <p:cNvGrpSpPr/>
          <p:nvPr/>
        </p:nvGrpSpPr>
        <p:grpSpPr>
          <a:xfrm>
            <a:off x="611560" y="3047352"/>
            <a:ext cx="7815647" cy="612531"/>
            <a:chOff x="3271575" y="5515738"/>
            <a:chExt cx="7815647" cy="612531"/>
          </a:xfrm>
        </p:grpSpPr>
        <p:sp>
          <p:nvSpPr>
            <p:cNvPr id="36" name="Freeform 10"/>
            <p:cNvSpPr>
              <a:spLocks/>
            </p:cNvSpPr>
            <p:nvPr/>
          </p:nvSpPr>
          <p:spPr bwMode="auto">
            <a:xfrm>
              <a:off x="3271575" y="5515738"/>
              <a:ext cx="519278" cy="612531"/>
            </a:xfrm>
            <a:custGeom>
              <a:avLst/>
              <a:gdLst>
                <a:gd name="T0" fmla="*/ 0 w 483"/>
                <a:gd name="T1" fmla="*/ 0 h 583"/>
                <a:gd name="T2" fmla="*/ 0 w 483"/>
                <a:gd name="T3" fmla="*/ 42 h 583"/>
                <a:gd name="T4" fmla="*/ 0 w 483"/>
                <a:gd name="T5" fmla="*/ 68 h 583"/>
                <a:gd name="T6" fmla="*/ 0 w 483"/>
                <a:gd name="T7" fmla="*/ 88 h 583"/>
                <a:gd name="T8" fmla="*/ 38 w 483"/>
                <a:gd name="T9" fmla="*/ 133 h 583"/>
                <a:gd name="T10" fmla="*/ 367 w 483"/>
                <a:gd name="T11" fmla="*/ 291 h 583"/>
                <a:gd name="T12" fmla="*/ 38 w 483"/>
                <a:gd name="T13" fmla="*/ 448 h 583"/>
                <a:gd name="T14" fmla="*/ 0 w 483"/>
                <a:gd name="T15" fmla="*/ 494 h 583"/>
                <a:gd name="T16" fmla="*/ 0 w 483"/>
                <a:gd name="T17" fmla="*/ 515 h 583"/>
                <a:gd name="T18" fmla="*/ 0 w 483"/>
                <a:gd name="T19" fmla="*/ 539 h 583"/>
                <a:gd name="T20" fmla="*/ 0 w 483"/>
                <a:gd name="T21" fmla="*/ 583 h 583"/>
                <a:gd name="T22" fmla="*/ 46 w 483"/>
                <a:gd name="T23" fmla="*/ 559 h 583"/>
                <a:gd name="T24" fmla="*/ 47 w 483"/>
                <a:gd name="T25" fmla="*/ 559 h 583"/>
                <a:gd name="T26" fmla="*/ 426 w 483"/>
                <a:gd name="T27" fmla="*/ 365 h 583"/>
                <a:gd name="T28" fmla="*/ 455 w 483"/>
                <a:gd name="T29" fmla="*/ 350 h 583"/>
                <a:gd name="T30" fmla="*/ 455 w 483"/>
                <a:gd name="T31" fmla="*/ 350 h 583"/>
                <a:gd name="T32" fmla="*/ 455 w 483"/>
                <a:gd name="T33" fmla="*/ 350 h 583"/>
                <a:gd name="T34" fmla="*/ 483 w 483"/>
                <a:gd name="T35" fmla="*/ 307 h 583"/>
                <a:gd name="T36" fmla="*/ 483 w 483"/>
                <a:gd name="T37" fmla="*/ 274 h 583"/>
                <a:gd name="T38" fmla="*/ 426 w 483"/>
                <a:gd name="T39" fmla="*/ 216 h 583"/>
                <a:gd name="T40" fmla="*/ 344 w 483"/>
                <a:gd name="T41" fmla="*/ 174 h 583"/>
                <a:gd name="T42" fmla="*/ 344 w 483"/>
                <a:gd name="T43" fmla="*/ 174 h 583"/>
                <a:gd name="T44" fmla="*/ 0 w 483"/>
                <a:gd name="T45"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3" h="583">
                  <a:moveTo>
                    <a:pt x="0" y="0"/>
                  </a:moveTo>
                  <a:cubicBezTo>
                    <a:pt x="0" y="42"/>
                    <a:pt x="0" y="42"/>
                    <a:pt x="0" y="42"/>
                  </a:cubicBezTo>
                  <a:cubicBezTo>
                    <a:pt x="0" y="68"/>
                    <a:pt x="0" y="68"/>
                    <a:pt x="0" y="68"/>
                  </a:cubicBezTo>
                  <a:cubicBezTo>
                    <a:pt x="0" y="88"/>
                    <a:pt x="0" y="88"/>
                    <a:pt x="0" y="88"/>
                  </a:cubicBezTo>
                  <a:cubicBezTo>
                    <a:pt x="0" y="108"/>
                    <a:pt x="10" y="121"/>
                    <a:pt x="38" y="133"/>
                  </a:cubicBezTo>
                  <a:cubicBezTo>
                    <a:pt x="367" y="291"/>
                    <a:pt x="367" y="291"/>
                    <a:pt x="367" y="291"/>
                  </a:cubicBezTo>
                  <a:cubicBezTo>
                    <a:pt x="38" y="448"/>
                    <a:pt x="38" y="448"/>
                    <a:pt x="38" y="448"/>
                  </a:cubicBezTo>
                  <a:cubicBezTo>
                    <a:pt x="10" y="461"/>
                    <a:pt x="0" y="473"/>
                    <a:pt x="0" y="494"/>
                  </a:cubicBezTo>
                  <a:cubicBezTo>
                    <a:pt x="0" y="515"/>
                    <a:pt x="0" y="515"/>
                    <a:pt x="0" y="515"/>
                  </a:cubicBezTo>
                  <a:cubicBezTo>
                    <a:pt x="0" y="539"/>
                    <a:pt x="0" y="539"/>
                    <a:pt x="0" y="539"/>
                  </a:cubicBezTo>
                  <a:cubicBezTo>
                    <a:pt x="0" y="583"/>
                    <a:pt x="0" y="583"/>
                    <a:pt x="0" y="583"/>
                  </a:cubicBezTo>
                  <a:cubicBezTo>
                    <a:pt x="46" y="559"/>
                    <a:pt x="46" y="559"/>
                    <a:pt x="46" y="559"/>
                  </a:cubicBezTo>
                  <a:cubicBezTo>
                    <a:pt x="47" y="559"/>
                    <a:pt x="47" y="559"/>
                    <a:pt x="47" y="559"/>
                  </a:cubicBezTo>
                  <a:cubicBezTo>
                    <a:pt x="426" y="365"/>
                    <a:pt x="426" y="365"/>
                    <a:pt x="426" y="365"/>
                  </a:cubicBezTo>
                  <a:cubicBezTo>
                    <a:pt x="437" y="360"/>
                    <a:pt x="447" y="355"/>
                    <a:pt x="455" y="350"/>
                  </a:cubicBezTo>
                  <a:cubicBezTo>
                    <a:pt x="455" y="350"/>
                    <a:pt x="455" y="350"/>
                    <a:pt x="455" y="350"/>
                  </a:cubicBezTo>
                  <a:cubicBezTo>
                    <a:pt x="455" y="350"/>
                    <a:pt x="455" y="350"/>
                    <a:pt x="455" y="350"/>
                  </a:cubicBezTo>
                  <a:cubicBezTo>
                    <a:pt x="473" y="339"/>
                    <a:pt x="483" y="327"/>
                    <a:pt x="483" y="307"/>
                  </a:cubicBezTo>
                  <a:cubicBezTo>
                    <a:pt x="483" y="274"/>
                    <a:pt x="483" y="274"/>
                    <a:pt x="483" y="274"/>
                  </a:cubicBezTo>
                  <a:cubicBezTo>
                    <a:pt x="483" y="245"/>
                    <a:pt x="462" y="234"/>
                    <a:pt x="426" y="216"/>
                  </a:cubicBezTo>
                  <a:cubicBezTo>
                    <a:pt x="344" y="174"/>
                    <a:pt x="344" y="174"/>
                    <a:pt x="344" y="174"/>
                  </a:cubicBezTo>
                  <a:cubicBezTo>
                    <a:pt x="344" y="174"/>
                    <a:pt x="344" y="174"/>
                    <a:pt x="344" y="174"/>
                  </a:cubicBezTo>
                  <a:cubicBezTo>
                    <a:pt x="0" y="0"/>
                    <a:pt x="0" y="0"/>
                    <a:pt x="0" y="0"/>
                  </a:cubicBezTo>
                </a:path>
              </a:pathLst>
            </a:custGeom>
            <a:solidFill>
              <a:srgbClr val="FF9933"/>
            </a:solidFill>
            <a:ln>
              <a:noFill/>
            </a:ln>
          </p:spPr>
          <p:txBody>
            <a:bodyPr vert="horz" wrap="square" lIns="83988" tIns="41994" rIns="83988" bIns="41994" numCol="1" anchor="t" anchorCtr="0" compatLnSpc="1">
              <a:prstTxWarp prst="textNoShape">
                <a:avLst/>
              </a:prstTxWarp>
            </a:bodyPr>
            <a:lstStyle/>
            <a:p>
              <a:pPr marL="0" marR="0" lvl="0" indent="0" defTabSz="839876" eaLnBrk="1" fontAlgn="auto" latinLnBrk="0" hangingPunct="1">
                <a:lnSpc>
                  <a:spcPct val="100000"/>
                </a:lnSpc>
                <a:spcBef>
                  <a:spcPts val="0"/>
                </a:spcBef>
                <a:spcAft>
                  <a:spcPts val="0"/>
                </a:spcAft>
                <a:buClrTx/>
                <a:buSzTx/>
                <a:buFontTx/>
                <a:buNone/>
                <a:tabLst/>
                <a:defRPr/>
              </a:pPr>
              <a:endParaRPr kumimoji="0" lang="fr-FR" sz="1700" b="0" i="0" u="none" strike="noStrike" kern="0" cap="none" spc="0" normalizeH="0" baseline="0" noProof="0">
                <a:ln>
                  <a:noFill/>
                </a:ln>
                <a:solidFill>
                  <a:prstClr val="black"/>
                </a:solidFill>
                <a:effectLst/>
                <a:uLnTx/>
                <a:uFillTx/>
                <a:latin typeface="Calibri" panose="020F0502020204030204"/>
                <a:cs typeface="+mn-cs"/>
              </a:endParaRPr>
            </a:p>
          </p:txBody>
        </p:sp>
        <p:sp>
          <p:nvSpPr>
            <p:cNvPr id="37" name="ZoneTexte 36"/>
            <p:cNvSpPr txBox="1"/>
            <p:nvPr/>
          </p:nvSpPr>
          <p:spPr>
            <a:xfrm>
              <a:off x="3955828" y="5718888"/>
              <a:ext cx="7131394" cy="238696"/>
            </a:xfrm>
            <a:prstGeom prst="rect">
              <a:avLst/>
            </a:prstGeom>
            <a:noFill/>
          </p:spPr>
          <p:txBody>
            <a:bodyPr wrap="none" lIns="83988" tIns="41994" rIns="83988" bIns="41994" rtlCol="0">
              <a:spAutoFit/>
            </a:bodyPr>
            <a:lstStyle/>
            <a:p>
              <a:pPr marL="0" marR="0" lvl="0" indent="0" defTabSz="839876" eaLnBrk="1" fontAlgn="auto" latinLnBrk="0" hangingPunct="1">
                <a:lnSpc>
                  <a:spcPts val="1194"/>
                </a:lnSpc>
                <a:spcBef>
                  <a:spcPts val="0"/>
                </a:spcBef>
                <a:spcAft>
                  <a:spcPts val="0"/>
                </a:spcAft>
                <a:buClrTx/>
                <a:buSzTx/>
                <a:buFontTx/>
                <a:buNone/>
                <a:tabLst/>
                <a:defRPr/>
              </a:pPr>
              <a:r>
                <a:rPr kumimoji="0" lang="fr-FR" sz="2000" b="1" i="0" u="none" strike="noStrike" kern="0" cap="all" spc="0" normalizeH="0" baseline="0" noProof="0" dirty="0">
                  <a:ln>
                    <a:noFill/>
                  </a:ln>
                  <a:solidFill>
                    <a:srgbClr val="FF9933"/>
                  </a:solidFill>
                  <a:effectLst/>
                  <a:uLnTx/>
                  <a:uFillTx/>
                  <a:latin typeface="Calibri" panose="020F0502020204030204"/>
                  <a:cs typeface="+mn-cs"/>
                </a:rPr>
                <a:t>5 clefs pour réussir sa transformation sociodynamique</a:t>
              </a:r>
            </a:p>
          </p:txBody>
        </p:sp>
      </p:grpSp>
      <p:sp>
        <p:nvSpPr>
          <p:cNvPr id="38" name="ZoneTexte 37"/>
          <p:cNvSpPr txBox="1"/>
          <p:nvPr/>
        </p:nvSpPr>
        <p:spPr>
          <a:xfrm>
            <a:off x="1547664" y="3619862"/>
            <a:ext cx="4527835" cy="2657138"/>
          </a:xfrm>
          <a:prstGeom prst="rect">
            <a:avLst/>
          </a:prstGeom>
          <a:noFill/>
        </p:spPr>
        <p:txBody>
          <a:bodyPr wrap="square" rtlCol="0">
            <a:spAutoFit/>
          </a:bodyPr>
          <a:lstStyle/>
          <a:p>
            <a:pPr marL="342900" indent="-342900" defTabSz="839876" fontAlgn="auto">
              <a:spcBef>
                <a:spcPts val="800"/>
              </a:spcBef>
              <a:spcAft>
                <a:spcPts val="0"/>
              </a:spcAft>
              <a:buFont typeface="+mj-lt"/>
              <a:buAutoNum type="arabicPeriod"/>
            </a:pPr>
            <a:r>
              <a:rPr lang="fr-FR" sz="1400" dirty="0">
                <a:solidFill>
                  <a:schemeClr val="tx1">
                    <a:lumMod val="65000"/>
                    <a:lumOff val="35000"/>
                  </a:schemeClr>
                </a:solidFill>
                <a:latin typeface="Calibri" panose="020F0502020204030204"/>
                <a:cs typeface="+mn-cs"/>
              </a:rPr>
              <a:t>Développer et maintenir l’</a:t>
            </a:r>
            <a:r>
              <a:rPr lang="fr-FR" sz="1400" dirty="0" err="1">
                <a:solidFill>
                  <a:schemeClr val="tx1">
                    <a:lumMod val="65000"/>
                    <a:lumOff val="35000"/>
                  </a:schemeClr>
                </a:solidFill>
                <a:latin typeface="Calibri" panose="020F0502020204030204"/>
                <a:cs typeface="+mn-cs"/>
              </a:rPr>
              <a:t>holomorphisme</a:t>
            </a:r>
            <a:r>
              <a:rPr lang="fr-FR" sz="1400" dirty="0">
                <a:solidFill>
                  <a:schemeClr val="tx1">
                    <a:lumMod val="65000"/>
                    <a:lumOff val="35000"/>
                  </a:schemeClr>
                </a:solidFill>
                <a:latin typeface="Calibri" panose="020F0502020204030204"/>
                <a:cs typeface="+mn-cs"/>
              </a:rPr>
              <a:t> partout où c’est possible</a:t>
            </a:r>
          </a:p>
          <a:p>
            <a:pPr marL="342900" indent="-342900" defTabSz="839876" fontAlgn="auto">
              <a:spcBef>
                <a:spcPts val="800"/>
              </a:spcBef>
              <a:spcAft>
                <a:spcPts val="0"/>
              </a:spcAft>
              <a:buFont typeface="+mj-lt"/>
              <a:buAutoNum type="arabicPeriod"/>
            </a:pPr>
            <a:r>
              <a:rPr lang="fr-FR" sz="1400" dirty="0">
                <a:solidFill>
                  <a:schemeClr val="tx1">
                    <a:lumMod val="65000"/>
                    <a:lumOff val="35000"/>
                  </a:schemeClr>
                </a:solidFill>
                <a:latin typeface="Calibri" panose="020F0502020204030204"/>
                <a:cs typeface="+mn-cs"/>
              </a:rPr>
              <a:t>Réserver les logiques mécaniques pour renforcer la stabilité</a:t>
            </a:r>
          </a:p>
          <a:p>
            <a:pPr marL="342900" indent="-342900" defTabSz="839876" fontAlgn="auto">
              <a:spcBef>
                <a:spcPts val="800"/>
              </a:spcBef>
              <a:spcAft>
                <a:spcPts val="0"/>
              </a:spcAft>
              <a:buFont typeface="+mj-lt"/>
              <a:buAutoNum type="arabicPeriod"/>
            </a:pPr>
            <a:r>
              <a:rPr lang="fr-FR" sz="1400" dirty="0">
                <a:solidFill>
                  <a:schemeClr val="tx1">
                    <a:lumMod val="65000"/>
                    <a:lumOff val="35000"/>
                  </a:schemeClr>
                </a:solidFill>
                <a:latin typeface="Calibri" panose="020F0502020204030204"/>
                <a:cs typeface="+mn-cs"/>
              </a:rPr>
              <a:t>Réserver les logiques individualistes pour favoriser l’émulation</a:t>
            </a:r>
          </a:p>
          <a:p>
            <a:pPr marL="342900" indent="-342900" defTabSz="839876" fontAlgn="auto">
              <a:spcBef>
                <a:spcPts val="800"/>
              </a:spcBef>
              <a:spcAft>
                <a:spcPts val="0"/>
              </a:spcAft>
              <a:buFont typeface="+mj-lt"/>
              <a:buAutoNum type="arabicPeriod"/>
            </a:pPr>
            <a:r>
              <a:rPr lang="fr-FR" sz="1400" dirty="0">
                <a:solidFill>
                  <a:schemeClr val="tx1">
                    <a:lumMod val="65000"/>
                    <a:lumOff val="35000"/>
                  </a:schemeClr>
                </a:solidFill>
                <a:latin typeface="Calibri" panose="020F0502020204030204"/>
                <a:cs typeface="+mn-cs"/>
              </a:rPr>
              <a:t>Réserver les logiques tribales pour accroître l’engagement et le sentiment d’appartenance</a:t>
            </a:r>
          </a:p>
          <a:p>
            <a:pPr marL="342900" indent="-342900" defTabSz="839876" fontAlgn="auto">
              <a:spcBef>
                <a:spcPts val="800"/>
              </a:spcBef>
              <a:spcAft>
                <a:spcPts val="0"/>
              </a:spcAft>
              <a:buFont typeface="+mj-lt"/>
              <a:buAutoNum type="arabicPeriod"/>
            </a:pPr>
            <a:r>
              <a:rPr lang="fr-FR" sz="1400" dirty="0">
                <a:solidFill>
                  <a:schemeClr val="tx1">
                    <a:lumMod val="65000"/>
                    <a:lumOff val="35000"/>
                  </a:schemeClr>
                </a:solidFill>
                <a:latin typeface="Calibri" panose="020F0502020204030204"/>
                <a:cs typeface="+mn-cs"/>
              </a:rPr>
              <a:t>Maitriser le dehors par le dedans, mobiliser le dedans par le dehors</a:t>
            </a:r>
          </a:p>
        </p:txBody>
      </p:sp>
      <p:sp>
        <p:nvSpPr>
          <p:cNvPr id="39" name="Freeform 15"/>
          <p:cNvSpPr>
            <a:spLocks/>
          </p:cNvSpPr>
          <p:nvPr/>
        </p:nvSpPr>
        <p:spPr bwMode="auto">
          <a:xfrm>
            <a:off x="6639664" y="3619862"/>
            <a:ext cx="553786" cy="494394"/>
          </a:xfrm>
          <a:custGeom>
            <a:avLst/>
            <a:gdLst>
              <a:gd name="T0" fmla="*/ 134 w 227"/>
              <a:gd name="T1" fmla="*/ 0 h 207"/>
              <a:gd name="T2" fmla="*/ 114 w 227"/>
              <a:gd name="T3" fmla="*/ 0 h 207"/>
              <a:gd name="T4" fmla="*/ 113 w 227"/>
              <a:gd name="T5" fmla="*/ 0 h 207"/>
              <a:gd name="T6" fmla="*/ 93 w 227"/>
              <a:gd name="T7" fmla="*/ 0 h 207"/>
              <a:gd name="T8" fmla="*/ 93 w 227"/>
              <a:gd name="T9" fmla="*/ 72 h 207"/>
              <a:gd name="T10" fmla="*/ 88 w 227"/>
              <a:gd name="T11" fmla="*/ 77 h 207"/>
              <a:gd name="T12" fmla="*/ 85 w 227"/>
              <a:gd name="T13" fmla="*/ 77 h 207"/>
              <a:gd name="T14" fmla="*/ 15 w 227"/>
              <a:gd name="T15" fmla="*/ 45 h 207"/>
              <a:gd name="T16" fmla="*/ 6 w 227"/>
              <a:gd name="T17" fmla="*/ 63 h 207"/>
              <a:gd name="T18" fmla="*/ 14 w 227"/>
              <a:gd name="T19" fmla="*/ 89 h 207"/>
              <a:gd name="T20" fmla="*/ 80 w 227"/>
              <a:gd name="T21" fmla="*/ 120 h 207"/>
              <a:gd name="T22" fmla="*/ 24 w 227"/>
              <a:gd name="T23" fmla="*/ 187 h 207"/>
              <a:gd name="T24" fmla="*/ 49 w 227"/>
              <a:gd name="T25" fmla="*/ 204 h 207"/>
              <a:gd name="T26" fmla="*/ 58 w 227"/>
              <a:gd name="T27" fmla="*/ 207 h 207"/>
              <a:gd name="T28" fmla="*/ 73 w 227"/>
              <a:gd name="T29" fmla="*/ 198 h 207"/>
              <a:gd name="T30" fmla="*/ 113 w 227"/>
              <a:gd name="T31" fmla="*/ 144 h 207"/>
              <a:gd name="T32" fmla="*/ 154 w 227"/>
              <a:gd name="T33" fmla="*/ 198 h 207"/>
              <a:gd name="T34" fmla="*/ 154 w 227"/>
              <a:gd name="T35" fmla="*/ 198 h 207"/>
              <a:gd name="T36" fmla="*/ 169 w 227"/>
              <a:gd name="T37" fmla="*/ 207 h 207"/>
              <a:gd name="T38" fmla="*/ 178 w 227"/>
              <a:gd name="T39" fmla="*/ 204 h 207"/>
              <a:gd name="T40" fmla="*/ 202 w 227"/>
              <a:gd name="T41" fmla="*/ 187 h 207"/>
              <a:gd name="T42" fmla="*/ 147 w 227"/>
              <a:gd name="T43" fmla="*/ 120 h 207"/>
              <a:gd name="T44" fmla="*/ 213 w 227"/>
              <a:gd name="T45" fmla="*/ 89 h 207"/>
              <a:gd name="T46" fmla="*/ 221 w 227"/>
              <a:gd name="T47" fmla="*/ 63 h 207"/>
              <a:gd name="T48" fmla="*/ 211 w 227"/>
              <a:gd name="T49" fmla="*/ 45 h 207"/>
              <a:gd name="T50" fmla="*/ 141 w 227"/>
              <a:gd name="T51" fmla="*/ 77 h 207"/>
              <a:gd name="T52" fmla="*/ 138 w 227"/>
              <a:gd name="T53" fmla="*/ 77 h 207"/>
              <a:gd name="T54" fmla="*/ 134 w 227"/>
              <a:gd name="T55" fmla="*/ 72 h 207"/>
              <a:gd name="T56" fmla="*/ 134 w 227"/>
              <a:gd name="T5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207">
                <a:moveTo>
                  <a:pt x="134" y="0"/>
                </a:moveTo>
                <a:cubicBezTo>
                  <a:pt x="114" y="0"/>
                  <a:pt x="114" y="0"/>
                  <a:pt x="114" y="0"/>
                </a:cubicBezTo>
                <a:cubicBezTo>
                  <a:pt x="113" y="0"/>
                  <a:pt x="113" y="0"/>
                  <a:pt x="113" y="0"/>
                </a:cubicBezTo>
                <a:cubicBezTo>
                  <a:pt x="93" y="0"/>
                  <a:pt x="93" y="0"/>
                  <a:pt x="93" y="0"/>
                </a:cubicBezTo>
                <a:cubicBezTo>
                  <a:pt x="93" y="72"/>
                  <a:pt x="93" y="72"/>
                  <a:pt x="93" y="72"/>
                </a:cubicBezTo>
                <a:cubicBezTo>
                  <a:pt x="93" y="75"/>
                  <a:pt x="91" y="77"/>
                  <a:pt x="88" y="77"/>
                </a:cubicBezTo>
                <a:cubicBezTo>
                  <a:pt x="88" y="77"/>
                  <a:pt x="87" y="77"/>
                  <a:pt x="85" y="77"/>
                </a:cubicBezTo>
                <a:cubicBezTo>
                  <a:pt x="15" y="45"/>
                  <a:pt x="15" y="45"/>
                  <a:pt x="15" y="45"/>
                </a:cubicBezTo>
                <a:cubicBezTo>
                  <a:pt x="6" y="63"/>
                  <a:pt x="6" y="63"/>
                  <a:pt x="6" y="63"/>
                </a:cubicBezTo>
                <a:cubicBezTo>
                  <a:pt x="0" y="76"/>
                  <a:pt x="2" y="83"/>
                  <a:pt x="14" y="89"/>
                </a:cubicBezTo>
                <a:cubicBezTo>
                  <a:pt x="80" y="120"/>
                  <a:pt x="80" y="120"/>
                  <a:pt x="80" y="120"/>
                </a:cubicBezTo>
                <a:cubicBezTo>
                  <a:pt x="24" y="187"/>
                  <a:pt x="24" y="187"/>
                  <a:pt x="24" y="187"/>
                </a:cubicBezTo>
                <a:cubicBezTo>
                  <a:pt x="49" y="204"/>
                  <a:pt x="49" y="204"/>
                  <a:pt x="49" y="204"/>
                </a:cubicBezTo>
                <a:cubicBezTo>
                  <a:pt x="52" y="206"/>
                  <a:pt x="55" y="207"/>
                  <a:pt x="58" y="207"/>
                </a:cubicBezTo>
                <a:cubicBezTo>
                  <a:pt x="63" y="207"/>
                  <a:pt x="68" y="204"/>
                  <a:pt x="73" y="198"/>
                </a:cubicBezTo>
                <a:cubicBezTo>
                  <a:pt x="113" y="144"/>
                  <a:pt x="113" y="144"/>
                  <a:pt x="113" y="144"/>
                </a:cubicBezTo>
                <a:cubicBezTo>
                  <a:pt x="154" y="198"/>
                  <a:pt x="154" y="198"/>
                  <a:pt x="154" y="198"/>
                </a:cubicBezTo>
                <a:cubicBezTo>
                  <a:pt x="154" y="198"/>
                  <a:pt x="154" y="198"/>
                  <a:pt x="154" y="198"/>
                </a:cubicBezTo>
                <a:cubicBezTo>
                  <a:pt x="159" y="204"/>
                  <a:pt x="164" y="207"/>
                  <a:pt x="169" y="207"/>
                </a:cubicBezTo>
                <a:cubicBezTo>
                  <a:pt x="172" y="207"/>
                  <a:pt x="175" y="206"/>
                  <a:pt x="178" y="204"/>
                </a:cubicBezTo>
                <a:cubicBezTo>
                  <a:pt x="202" y="187"/>
                  <a:pt x="202" y="187"/>
                  <a:pt x="202" y="187"/>
                </a:cubicBezTo>
                <a:cubicBezTo>
                  <a:pt x="147" y="120"/>
                  <a:pt x="147" y="120"/>
                  <a:pt x="147" y="120"/>
                </a:cubicBezTo>
                <a:cubicBezTo>
                  <a:pt x="213" y="89"/>
                  <a:pt x="213" y="89"/>
                  <a:pt x="213" y="89"/>
                </a:cubicBezTo>
                <a:cubicBezTo>
                  <a:pt x="224" y="83"/>
                  <a:pt x="227" y="76"/>
                  <a:pt x="221" y="63"/>
                </a:cubicBezTo>
                <a:cubicBezTo>
                  <a:pt x="211" y="45"/>
                  <a:pt x="211" y="45"/>
                  <a:pt x="211" y="45"/>
                </a:cubicBezTo>
                <a:cubicBezTo>
                  <a:pt x="141" y="77"/>
                  <a:pt x="141" y="77"/>
                  <a:pt x="141" y="77"/>
                </a:cubicBezTo>
                <a:cubicBezTo>
                  <a:pt x="140" y="77"/>
                  <a:pt x="139" y="77"/>
                  <a:pt x="138" y="77"/>
                </a:cubicBezTo>
                <a:cubicBezTo>
                  <a:pt x="136" y="77"/>
                  <a:pt x="134" y="75"/>
                  <a:pt x="134" y="72"/>
                </a:cubicBezTo>
                <a:cubicBezTo>
                  <a:pt x="134" y="0"/>
                  <a:pt x="134" y="0"/>
                  <a:pt x="134" y="0"/>
                </a:cubicBezTo>
              </a:path>
            </a:pathLst>
          </a:custGeom>
          <a:solidFill>
            <a:srgbClr val="FF9933"/>
          </a:solidFill>
          <a:ln>
            <a:noFill/>
          </a:ln>
        </p:spPr>
        <p:txBody>
          <a:bodyPr vert="horz" wrap="square" lIns="83988" tIns="41994" rIns="83988" bIns="41994" numCol="1" anchor="t" anchorCtr="0" compatLnSpc="1">
            <a:prstTxWarp prst="textNoShape">
              <a:avLst/>
            </a:prstTxWarp>
          </a:bodyPr>
          <a:lstStyle/>
          <a:p>
            <a:pPr marL="0" marR="0" lvl="0" indent="0" defTabSz="839876" eaLnBrk="1" fontAlgn="auto" latinLnBrk="0" hangingPunct="1">
              <a:lnSpc>
                <a:spcPct val="100000"/>
              </a:lnSpc>
              <a:spcBef>
                <a:spcPts val="0"/>
              </a:spcBef>
              <a:spcAft>
                <a:spcPts val="0"/>
              </a:spcAft>
              <a:buClrTx/>
              <a:buSzTx/>
              <a:buFontTx/>
              <a:buNone/>
              <a:tabLst/>
              <a:defRPr/>
            </a:pPr>
            <a:endParaRPr kumimoji="0" lang="fr-FR" sz="1700" b="0" i="0" u="none" strike="noStrike" kern="0" cap="none" spc="0" normalizeH="0" baseline="0" noProof="0">
              <a:ln>
                <a:noFill/>
              </a:ln>
              <a:solidFill>
                <a:prstClr val="black"/>
              </a:solidFill>
              <a:effectLst/>
              <a:uLnTx/>
              <a:uFillTx/>
              <a:latin typeface="Calibri" panose="020F0502020204030204"/>
              <a:cs typeface="+mn-cs"/>
            </a:endParaRPr>
          </a:p>
        </p:txBody>
      </p:sp>
      <p:sp>
        <p:nvSpPr>
          <p:cNvPr id="40" name="ZoneTexte 39"/>
          <p:cNvSpPr txBox="1"/>
          <p:nvPr/>
        </p:nvSpPr>
        <p:spPr>
          <a:xfrm>
            <a:off x="6639664" y="4195868"/>
            <a:ext cx="1826352" cy="802954"/>
          </a:xfrm>
          <a:prstGeom prst="rect">
            <a:avLst/>
          </a:prstGeom>
          <a:noFill/>
        </p:spPr>
        <p:txBody>
          <a:bodyPr wrap="square" lIns="83988" tIns="41994" rIns="83988" bIns="41994" rtlCol="0">
            <a:spAutoFit/>
          </a:bodyPr>
          <a:lstStyle/>
          <a:p>
            <a:pPr algn="just" defTabSz="839876" fontAlgn="auto">
              <a:lnSpc>
                <a:spcPts val="1400"/>
              </a:lnSpc>
              <a:spcBef>
                <a:spcPts val="0"/>
              </a:spcBef>
              <a:spcAft>
                <a:spcPts val="0"/>
              </a:spcAft>
            </a:pPr>
            <a:r>
              <a:rPr lang="fr-FR" sz="1300" b="1" cap="all" dirty="0">
                <a:solidFill>
                  <a:schemeClr val="tx1">
                    <a:lumMod val="65000"/>
                    <a:lumOff val="35000"/>
                  </a:schemeClr>
                </a:solidFill>
                <a:latin typeface="Calibri" panose="020F0502020204030204"/>
                <a:cs typeface="+mn-cs"/>
              </a:rPr>
              <a:t>Développer l’</a:t>
            </a:r>
            <a:r>
              <a:rPr lang="fr-FR" sz="1300" b="1" cap="all" dirty="0" err="1">
                <a:solidFill>
                  <a:schemeClr val="tx1">
                    <a:lumMod val="65000"/>
                    <a:lumOff val="35000"/>
                  </a:schemeClr>
                </a:solidFill>
                <a:latin typeface="Calibri" panose="020F0502020204030204"/>
                <a:cs typeface="+mn-cs"/>
              </a:rPr>
              <a:t>holomorphisme</a:t>
            </a:r>
            <a:r>
              <a:rPr lang="fr-FR" sz="1300" b="1" cap="all" dirty="0">
                <a:solidFill>
                  <a:schemeClr val="tx1">
                    <a:lumMod val="65000"/>
                    <a:lumOff val="35000"/>
                  </a:schemeClr>
                </a:solidFill>
                <a:latin typeface="Calibri" panose="020F0502020204030204"/>
                <a:cs typeface="+mn-cs"/>
              </a:rPr>
              <a:t> passe par le partage d’une vision inspirée</a:t>
            </a:r>
          </a:p>
        </p:txBody>
      </p:sp>
    </p:spTree>
    <p:extLst>
      <p:ext uri="{BB962C8B-B14F-4D97-AF65-F5344CB8AC3E}">
        <p14:creationId xmlns:p14="http://schemas.microsoft.com/office/powerpoint/2010/main" val="21700914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178481"/>
            <a:ext cx="8089840" cy="822420"/>
          </a:xfrm>
          <a:prstGeom prst="rect">
            <a:avLst/>
          </a:prstGeom>
          <a:noFill/>
          <a:ln w="9525">
            <a:noFill/>
            <a:miter lim="800000"/>
            <a:headEnd/>
            <a:tailEnd/>
          </a:ln>
        </p:spPr>
        <p:txBody>
          <a:bodyPr wrap="square" lIns="82945" tIns="41473" rIns="82945" bIns="41473" anchor="ctr">
            <a:spAutoFit/>
          </a:bodyPr>
          <a:lstStyle/>
          <a:p>
            <a:r>
              <a:rPr lang="fr-FR" sz="2400" dirty="0">
                <a:solidFill>
                  <a:schemeClr val="tx1">
                    <a:lumMod val="65000"/>
                    <a:lumOff val="35000"/>
                  </a:schemeClr>
                </a:solidFill>
              </a:rPr>
              <a:t>Application terrain : accompagner le changement au sein de son établissement</a:t>
            </a:r>
            <a:r>
              <a:rPr lang="fr-FR" sz="2000" dirty="0">
                <a:solidFill>
                  <a:schemeClr val="tx1">
                    <a:lumMod val="65000"/>
                    <a:lumOff val="35000"/>
                  </a:schemeClr>
                </a:solidFill>
              </a:rPr>
              <a:t> – </a:t>
            </a:r>
            <a:r>
              <a:rPr lang="fr-FR" sz="2000" i="1" dirty="0">
                <a:solidFill>
                  <a:schemeClr val="tx1">
                    <a:lumMod val="65000"/>
                    <a:lumOff val="35000"/>
                  </a:schemeClr>
                </a:solidFill>
              </a:rPr>
              <a:t>Faire évoluer les comportements (3/3)</a:t>
            </a: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24</a:t>
            </a:fld>
            <a:endParaRPr lang="fr-FR" sz="1400" dirty="0">
              <a:latin typeface="Calibri" pitchFamily="34" charset="0"/>
              <a:cs typeface="Arial" pitchFamily="34" charset="0"/>
            </a:endParaRPr>
          </a:p>
        </p:txBody>
      </p:sp>
      <p:grpSp>
        <p:nvGrpSpPr>
          <p:cNvPr id="2" name="Groupe 1"/>
          <p:cNvGrpSpPr>
            <a:grpSpLocks noChangeAspect="1"/>
          </p:cNvGrpSpPr>
          <p:nvPr/>
        </p:nvGrpSpPr>
        <p:grpSpPr>
          <a:xfrm>
            <a:off x="89278" y="1700808"/>
            <a:ext cx="8803202" cy="4521719"/>
            <a:chOff x="192024" y="1412776"/>
            <a:chExt cx="9362748" cy="4809125"/>
          </a:xfrm>
        </p:grpSpPr>
        <p:sp>
          <p:nvSpPr>
            <p:cNvPr id="43" name="Espace réservé du texte 1"/>
            <p:cNvSpPr txBox="1">
              <a:spLocks/>
            </p:cNvSpPr>
            <p:nvPr/>
          </p:nvSpPr>
          <p:spPr>
            <a:xfrm>
              <a:off x="971600" y="1412776"/>
              <a:ext cx="8391578" cy="4198355"/>
            </a:xfrm>
            <a:prstGeom prst="rect">
              <a:avLst/>
            </a:prstGeom>
          </p:spPr>
          <p:txBody>
            <a:bodyPr vert="horz" lIns="0" tIns="41994" rIns="83988" bIns="41994" rtlCol="0">
              <a:noAutofit/>
            </a:bodyPr>
            <a:lstStyle>
              <a:lvl1pPr marL="0" indent="0" algn="l" defTabSz="736609" rtl="0" eaLnBrk="1" latinLnBrk="0" hangingPunct="1">
                <a:lnSpc>
                  <a:spcPct val="100000"/>
                </a:lnSpc>
                <a:spcBef>
                  <a:spcPts val="1200"/>
                </a:spcBef>
                <a:spcAft>
                  <a:spcPts val="0"/>
                </a:spcAft>
                <a:buFont typeface="Calibri" panose="020F0502020204030204" pitchFamily="34" charset="0"/>
                <a:buChar char="​"/>
                <a:tabLst>
                  <a:tab pos="0" algn="l"/>
                </a:tabLst>
                <a:defRPr sz="1400" b="1" kern="1200" cap="all" baseline="0">
                  <a:solidFill>
                    <a:schemeClr val="tx1"/>
                  </a:solidFill>
                  <a:latin typeface="Calibri" panose="020F0502020204030204" pitchFamily="34" charset="0"/>
                  <a:ea typeface="+mn-ea"/>
                  <a:cs typeface="Arial" panose="020B0604020202020204" pitchFamily="34" charset="0"/>
                </a:defRPr>
              </a:lvl1pPr>
              <a:lvl2pPr marL="0" indent="0" algn="l" defTabSz="736609" rtl="0" eaLnBrk="1" latinLnBrk="0" hangingPunct="1">
                <a:lnSpc>
                  <a:spcPct val="100000"/>
                </a:lnSpc>
                <a:spcBef>
                  <a:spcPts val="400"/>
                </a:spcBef>
                <a:spcAft>
                  <a:spcPts val="0"/>
                </a:spcAft>
                <a:buFont typeface="Calibri" panose="020F0502020204030204" pitchFamily="34" charset="0"/>
                <a:buChar char="​"/>
                <a:tabLst>
                  <a:tab pos="0" algn="l"/>
                </a:tabLst>
                <a:defRPr sz="1200" b="0" kern="1200">
                  <a:solidFill>
                    <a:schemeClr val="tx1"/>
                  </a:solidFill>
                  <a:latin typeface="Calibri" panose="020F0502020204030204" pitchFamily="34" charset="0"/>
                  <a:ea typeface="+mn-ea"/>
                  <a:cs typeface="Arial" panose="020B0604020202020204" pitchFamily="34" charset="0"/>
                </a:defRPr>
              </a:lvl2pPr>
              <a:lvl3pPr marL="177800" indent="-177800" algn="l" defTabSz="736609" rtl="0" eaLnBrk="1" latinLnBrk="0" hangingPunct="1">
                <a:lnSpc>
                  <a:spcPct val="100000"/>
                </a:lnSpc>
                <a:spcBef>
                  <a:spcPts val="200"/>
                </a:spcBef>
                <a:spcAft>
                  <a:spcPts val="0"/>
                </a:spcAft>
                <a:buFont typeface="Calibri" panose="020F0502020204030204" pitchFamily="34" charset="0"/>
                <a:buChar char="&gt;"/>
                <a:tabLst>
                  <a:tab pos="0" algn="l"/>
                </a:tabLst>
                <a:defRPr sz="1200" b="0" kern="1200">
                  <a:solidFill>
                    <a:schemeClr val="tx1"/>
                  </a:solidFill>
                  <a:latin typeface="Calibri" panose="020F0502020204030204" pitchFamily="34" charset="0"/>
                  <a:ea typeface="+mn-ea"/>
                  <a:cs typeface="Arial" panose="020B0604020202020204" pitchFamily="34" charset="0"/>
                </a:defRPr>
              </a:lvl3pPr>
              <a:lvl4pPr marL="266700" indent="-85725" algn="l" defTabSz="736609" rtl="0" eaLnBrk="1" latinLnBrk="0" hangingPunct="1">
                <a:lnSpc>
                  <a:spcPct val="100000"/>
                </a:lnSpc>
                <a:spcBef>
                  <a:spcPts val="200"/>
                </a:spcBef>
                <a:spcAft>
                  <a:spcPts val="0"/>
                </a:spcAft>
                <a:buFont typeface="Calibri" panose="020F0502020204030204" pitchFamily="34" charset="0"/>
                <a:buChar char="-"/>
                <a:tabLst>
                  <a:tab pos="0" algn="l"/>
                </a:tabLst>
                <a:defRPr sz="1200" kern="1200">
                  <a:solidFill>
                    <a:schemeClr val="tx1"/>
                  </a:solidFill>
                  <a:latin typeface="Calibri" panose="020F0502020204030204" pitchFamily="34" charset="0"/>
                  <a:ea typeface="+mn-ea"/>
                  <a:cs typeface="Arial" panose="020B0604020202020204" pitchFamily="34" charset="0"/>
                </a:defRPr>
              </a:lvl4pPr>
              <a:lvl5pPr marL="266700" indent="-85725" algn="l" defTabSz="736609" rtl="0" eaLnBrk="1" latinLnBrk="0" hangingPunct="1">
                <a:lnSpc>
                  <a:spcPct val="100000"/>
                </a:lnSpc>
                <a:spcBef>
                  <a:spcPts val="200"/>
                </a:spcBef>
                <a:spcAft>
                  <a:spcPts val="0"/>
                </a:spcAft>
                <a:buFont typeface="Arial" panose="020B0604020202020204" pitchFamily="34" charset="0"/>
                <a:buChar char="​"/>
                <a:tabLst>
                  <a:tab pos="0" algn="l"/>
                </a:tabLst>
                <a:defRPr sz="1200" i="0" kern="1200">
                  <a:solidFill>
                    <a:schemeClr val="tx1"/>
                  </a:solidFill>
                  <a:latin typeface="Calibri" panose="020F0502020204030204" pitchFamily="34" charset="0"/>
                  <a:ea typeface="+mn-ea"/>
                  <a:cs typeface="Arial" panose="020B0604020202020204" pitchFamily="34" charset="0"/>
                </a:defRPr>
              </a:lvl5pPr>
              <a:lvl6pPr marL="2025673" indent="-184153" algn="l" defTabSz="73660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6pPr>
              <a:lvl7pPr marL="2393977" indent="-184153" algn="l" defTabSz="73660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7pPr>
              <a:lvl8pPr marL="2762281" indent="-184153" algn="l" defTabSz="73660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8pPr>
              <a:lvl9pPr marL="3130584" indent="-184153" algn="l" defTabSz="736609" rtl="0" eaLnBrk="1" latinLnBrk="0" hangingPunct="1">
                <a:lnSpc>
                  <a:spcPct val="90000"/>
                </a:lnSpc>
                <a:spcBef>
                  <a:spcPts val="403"/>
                </a:spcBef>
                <a:buFont typeface="Arial" panose="020B0604020202020204" pitchFamily="34" charset="0"/>
                <a:buChar char="•"/>
                <a:defRPr sz="1500" kern="1200">
                  <a:solidFill>
                    <a:schemeClr val="tx1"/>
                  </a:solidFill>
                  <a:latin typeface="+mn-lt"/>
                  <a:ea typeface="+mn-ea"/>
                  <a:cs typeface="+mn-cs"/>
                </a:defRPr>
              </a:lvl9pPr>
            </a:lstStyle>
            <a:p>
              <a:pPr marL="0" marR="0" lvl="0" indent="0" algn="l" defTabSz="736609" rtl="0" eaLnBrk="1" fontAlgn="auto" latinLnBrk="0" hangingPunct="1">
                <a:lnSpc>
                  <a:spcPct val="100000"/>
                </a:lnSpc>
                <a:spcBef>
                  <a:spcPts val="1200"/>
                </a:spcBef>
                <a:spcAft>
                  <a:spcPts val="0"/>
                </a:spcAft>
                <a:buClrTx/>
                <a:buSzTx/>
                <a:buFont typeface="Calibri" panose="020F0502020204030204" pitchFamily="34" charset="0"/>
                <a:buChar char="​"/>
                <a:tabLst>
                  <a:tab pos="0" algn="l"/>
                </a:tabLst>
                <a:defRPr/>
              </a:pPr>
              <a:r>
                <a:rPr kumimoji="0" lang="fr-FR" sz="1400" b="1" i="0" u="none" strike="noStrike" kern="1200" cap="all" spc="0" normalizeH="0" baseline="0" noProof="0" dirty="0">
                  <a:ln>
                    <a:noFill/>
                  </a:ln>
                  <a:solidFill>
                    <a:schemeClr val="tx1">
                      <a:lumMod val="65000"/>
                      <a:lumOff val="35000"/>
                    </a:schemeClr>
                  </a:solidFill>
                  <a:effectLst/>
                  <a:uLnTx/>
                  <a:uFillTx/>
                  <a:latin typeface="Calibri" panose="020F0502020204030204" pitchFamily="34" charset="0"/>
                  <a:ea typeface="+mn-ea"/>
                  <a:cs typeface="Arial" panose="020B0604020202020204" pitchFamily="34" charset="0"/>
                </a:rPr>
                <a:t>La transformation sociodynamique vise le développement au sein d’une organisation de : </a:t>
              </a:r>
            </a:p>
          </p:txBody>
        </p:sp>
        <p:sp>
          <p:nvSpPr>
            <p:cNvPr id="44" name="ZoneTexte 43"/>
            <p:cNvSpPr txBox="1"/>
            <p:nvPr/>
          </p:nvSpPr>
          <p:spPr>
            <a:xfrm>
              <a:off x="1379940" y="1858175"/>
              <a:ext cx="1907898" cy="392807"/>
            </a:xfrm>
            <a:prstGeom prst="rect">
              <a:avLst/>
            </a:prstGeom>
            <a:noFill/>
            <a:ln>
              <a:noFill/>
            </a:ln>
            <a:effectLst/>
          </p:spPr>
          <p:txBody>
            <a:bodyPr wrap="square" anchor="ctr">
              <a:spAutoFit/>
            </a:bodyPr>
            <a:lstStyle>
              <a:defPPr>
                <a:defRPr lang="fr-FR"/>
              </a:defPPr>
              <a:lvl1pPr eaLnBrk="1" hangingPunct="1">
                <a:defRPr sz="2400" b="1">
                  <a:solidFill>
                    <a:srgbClr val="7FD3FD"/>
                  </a:solidFill>
                  <a:effectLst>
                    <a:outerShdw blurRad="38100" dist="38100" dir="2700000" algn="tl">
                      <a:srgbClr val="000000">
                        <a:alpha val="43137"/>
                      </a:srgbClr>
                    </a:outerShdw>
                  </a:effectLst>
                  <a:latin typeface="+mj-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FF9933"/>
                  </a:solidFill>
                  <a:effectLst/>
                  <a:uLnTx/>
                  <a:uFillTx/>
                  <a:latin typeface="Calibri" panose="020F0502020204030204"/>
                  <a:ea typeface="+mn-ea"/>
                  <a:cs typeface="+mn-cs"/>
                </a:rPr>
                <a:t>L’ Autonomie</a:t>
              </a:r>
            </a:p>
          </p:txBody>
        </p:sp>
        <p:sp>
          <p:nvSpPr>
            <p:cNvPr id="45" name="ZoneTexte 44"/>
            <p:cNvSpPr txBox="1"/>
            <p:nvPr/>
          </p:nvSpPr>
          <p:spPr>
            <a:xfrm>
              <a:off x="5151240" y="1858175"/>
              <a:ext cx="4403532" cy="392807"/>
            </a:xfrm>
            <a:prstGeom prst="rect">
              <a:avLst/>
            </a:prstGeom>
            <a:noFill/>
            <a:ln>
              <a:noFill/>
            </a:ln>
            <a:effectLst/>
          </p:spPr>
          <p:txBody>
            <a:bodyPr wrap="square" anchor="ctr">
              <a:spAutoFit/>
            </a:bodyPr>
            <a:lstStyle>
              <a:defPPr>
                <a:defRPr lang="fr-FR"/>
              </a:defPPr>
              <a:lvl1pPr eaLnBrk="1" hangingPunct="1">
                <a:defRPr sz="2400" b="1">
                  <a:solidFill>
                    <a:srgbClr val="7FD3FD"/>
                  </a:solidFill>
                  <a:effectLst>
                    <a:outerShdw blurRad="38100" dist="38100" dir="2700000" algn="tl">
                      <a:srgbClr val="000000">
                        <a:alpha val="43137"/>
                      </a:srgbClr>
                    </a:outerShdw>
                  </a:effectLst>
                  <a:latin typeface="+mj-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defTabSz="839876"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FF9933"/>
                  </a:solidFill>
                  <a:effectLst/>
                  <a:uLnTx/>
                  <a:uFillTx/>
                  <a:latin typeface="Calibri" panose="020F0502020204030204"/>
                  <a:ea typeface="+mn-ea"/>
                  <a:cs typeface="+mn-cs"/>
                </a:rPr>
                <a:t>L’ </a:t>
              </a:r>
              <a:r>
                <a:rPr kumimoji="0" lang="fr-FR" sz="1800" b="1" i="0" u="none" strike="noStrike" kern="0" cap="none" spc="0" normalizeH="0" baseline="0" noProof="0" dirty="0" err="1">
                  <a:ln>
                    <a:noFill/>
                  </a:ln>
                  <a:solidFill>
                    <a:srgbClr val="FF9933"/>
                  </a:solidFill>
                  <a:effectLst/>
                  <a:uLnTx/>
                  <a:uFillTx/>
                  <a:latin typeface="Calibri" panose="020F0502020204030204"/>
                  <a:ea typeface="+mn-ea"/>
                  <a:cs typeface="+mn-cs"/>
                </a:rPr>
                <a:t>Holomorphisme</a:t>
              </a:r>
              <a:r>
                <a:rPr kumimoji="0" lang="fr-FR" sz="1800" b="1" i="0" u="none" strike="noStrike" kern="0" cap="none" spc="0" normalizeH="0" baseline="0" noProof="0" dirty="0">
                  <a:ln>
                    <a:noFill/>
                  </a:ln>
                  <a:solidFill>
                    <a:srgbClr val="FF9933"/>
                  </a:solidFill>
                  <a:effectLst/>
                  <a:uLnTx/>
                  <a:uFillTx/>
                  <a:latin typeface="Calibri" panose="020F0502020204030204"/>
                  <a:ea typeface="+mn-ea"/>
                  <a:cs typeface="+mn-cs"/>
                </a:rPr>
                <a:t> (&amp; </a:t>
              </a:r>
              <a:r>
                <a:rPr kumimoji="0" lang="fr-FR" sz="1800" b="1" i="0" u="none" strike="noStrike" kern="0" cap="none" spc="0" normalizeH="0" baseline="0" noProof="0" dirty="0" err="1">
                  <a:ln>
                    <a:noFill/>
                  </a:ln>
                  <a:solidFill>
                    <a:srgbClr val="FF9933"/>
                  </a:solidFill>
                  <a:effectLst/>
                  <a:uLnTx/>
                  <a:uFillTx/>
                  <a:latin typeface="Calibri" panose="020F0502020204030204"/>
                  <a:ea typeface="+mn-ea"/>
                  <a:cs typeface="+mn-cs"/>
                </a:rPr>
                <a:t>Holocratie</a:t>
              </a:r>
              <a:r>
                <a:rPr kumimoji="0" lang="fr-FR" sz="1800" b="1" i="0" u="none" strike="noStrike" kern="0" cap="none" spc="0" normalizeH="0" baseline="0" noProof="0" dirty="0">
                  <a:ln>
                    <a:noFill/>
                  </a:ln>
                  <a:solidFill>
                    <a:srgbClr val="FF9933"/>
                  </a:solidFill>
                  <a:effectLst/>
                  <a:uLnTx/>
                  <a:uFillTx/>
                  <a:latin typeface="Calibri" panose="020F0502020204030204"/>
                  <a:ea typeface="+mn-ea"/>
                  <a:cs typeface="+mn-cs"/>
                </a:rPr>
                <a:t>)</a:t>
              </a:r>
            </a:p>
          </p:txBody>
        </p:sp>
        <p:sp>
          <p:nvSpPr>
            <p:cNvPr id="46" name="ZoneTexte 1"/>
            <p:cNvSpPr txBox="1">
              <a:spLocks noChangeArrowheads="1"/>
            </p:cNvSpPr>
            <p:nvPr/>
          </p:nvSpPr>
          <p:spPr bwMode="auto">
            <a:xfrm>
              <a:off x="1444202" y="2977057"/>
              <a:ext cx="4757747" cy="556477"/>
            </a:xfrm>
            <a:prstGeom prst="rect">
              <a:avLst/>
            </a:prstGeom>
            <a:noFill/>
            <a:ln w="12700" cap="flat" cmpd="sng" algn="ctr">
              <a:noFill/>
              <a:prstDash val="solid"/>
              <a:miter lim="800000"/>
            </a:ln>
            <a:effectLs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839876"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chemeClr val="tx1">
                      <a:lumMod val="65000"/>
                      <a:lumOff val="35000"/>
                    </a:schemeClr>
                  </a:solidFill>
                  <a:effectLst/>
                  <a:uLnTx/>
                  <a:uFillTx/>
                  <a:latin typeface="Calibri" panose="020F0502020204030204"/>
                  <a:ea typeface="+mn-ea"/>
                  <a:cs typeface="Arial" charset="0"/>
                </a:rPr>
                <a:t>Réponse à l’environnement :</a:t>
              </a:r>
            </a:p>
            <a:p>
              <a:pPr marL="0" marR="0" lvl="0" indent="0" defTabSz="839876" eaLnBrk="1" fontAlgn="auto" latinLnBrk="0" hangingPunct="1">
                <a:lnSpc>
                  <a:spcPct val="100000"/>
                </a:lnSpc>
                <a:spcBef>
                  <a:spcPts val="0"/>
                </a:spcBef>
                <a:spcAft>
                  <a:spcPts val="0"/>
                </a:spcAft>
                <a:buClrTx/>
                <a:buSzTx/>
                <a:buFontTx/>
                <a:buNone/>
                <a:tabLst/>
                <a:defRPr/>
              </a:pPr>
              <a:r>
                <a:rPr kumimoji="0" lang="fr-FR" sz="1400" b="0" i="1" u="none" strike="noStrike" kern="0" cap="none" spc="0" normalizeH="0" baseline="0" noProof="0" dirty="0">
                  <a:ln>
                    <a:noFill/>
                  </a:ln>
                  <a:solidFill>
                    <a:schemeClr val="tx1">
                      <a:lumMod val="65000"/>
                      <a:lumOff val="35000"/>
                    </a:schemeClr>
                  </a:solidFill>
                  <a:effectLst/>
                  <a:uLnTx/>
                  <a:uFillTx/>
                  <a:latin typeface="Calibri" panose="020F0502020204030204"/>
                  <a:ea typeface="+mn-ea"/>
                  <a:cs typeface="Arial" charset="0"/>
                </a:rPr>
                <a:t>volatile, incertain, complexe et ambigu</a:t>
              </a:r>
            </a:p>
          </p:txBody>
        </p:sp>
        <p:sp>
          <p:nvSpPr>
            <p:cNvPr id="47" name="ZoneTexte 1"/>
            <p:cNvSpPr txBox="1">
              <a:spLocks noChangeArrowheads="1"/>
            </p:cNvSpPr>
            <p:nvPr/>
          </p:nvSpPr>
          <p:spPr bwMode="auto">
            <a:xfrm>
              <a:off x="2245452" y="5009209"/>
              <a:ext cx="3876668" cy="327340"/>
            </a:xfrm>
            <a:prstGeom prst="rect">
              <a:avLst/>
            </a:prstGeom>
            <a:noFill/>
            <a:ln w="12700" cap="flat" cmpd="sng" algn="ctr">
              <a:noFill/>
              <a:prstDash val="solid"/>
              <a:miter lim="800000"/>
            </a:ln>
            <a:effectLst/>
            <a:extLst/>
          </p:spPr>
          <p:txBody>
            <a:bodyPr wrap="square">
              <a:spAutoFit/>
            </a:bodyPr>
            <a:lstStyle>
              <a:defPPr>
                <a:defRPr lang="fr-FR"/>
              </a:defPPr>
              <a:lvl1pPr algn="ctr" eaLnBrk="1" hangingPunct="1">
                <a:defRPr sz="2400" b="1">
                  <a:solidFill>
                    <a:srgbClr val="7FD3FD"/>
                  </a:solidFill>
                  <a:effectLst>
                    <a:outerShdw blurRad="38100" dist="38100" dir="2700000" algn="tl">
                      <a:srgbClr val="000000">
                        <a:alpha val="43137"/>
                      </a:srgbClr>
                    </a:outerShdw>
                  </a:effectLst>
                  <a:latin typeface="+mj-lt"/>
                  <a:ea typeface="+mj-ea"/>
                  <a:cs typeface="Arial" charset="0"/>
                </a:defRPr>
              </a:lvl1pPr>
              <a:lvl2pPr marL="742950" indent="-285750" eaLnBrk="0" hangingPunct="0">
                <a:defRPr>
                  <a:solidFill>
                    <a:schemeClr val="tx1"/>
                  </a:solidFill>
                  <a:latin typeface="Arial" charset="0"/>
                  <a:ea typeface="+mj-ea"/>
                  <a:cs typeface="Arial" charset="0"/>
                </a:defRPr>
              </a:lvl2pPr>
              <a:lvl3pPr marL="1143000" indent="-228600" eaLnBrk="0" hangingPunct="0">
                <a:defRPr>
                  <a:solidFill>
                    <a:schemeClr val="tx1"/>
                  </a:solidFill>
                  <a:latin typeface="Arial" charset="0"/>
                  <a:ea typeface="+mj-ea"/>
                  <a:cs typeface="Arial" charset="0"/>
                </a:defRPr>
              </a:lvl3pPr>
              <a:lvl4pPr marL="1600200" indent="-228600" eaLnBrk="0" hangingPunct="0">
                <a:defRPr>
                  <a:solidFill>
                    <a:schemeClr val="tx1"/>
                  </a:solidFill>
                  <a:latin typeface="Arial" charset="0"/>
                  <a:ea typeface="+mj-ea"/>
                  <a:cs typeface="Arial" charset="0"/>
                </a:defRPr>
              </a:lvl4pPr>
              <a:lvl5pPr marL="2057400" indent="-228600" eaLnBrk="0" hangingPunct="0">
                <a:defRPr>
                  <a:solidFill>
                    <a:schemeClr val="tx1"/>
                  </a:solidFill>
                  <a:latin typeface="Arial" charset="0"/>
                  <a:ea typeface="+mj-ea"/>
                  <a:cs typeface="Arial" charset="0"/>
                </a:defRPr>
              </a:lvl5pPr>
              <a:lvl6pPr marL="2514600" indent="-228600" eaLnBrk="0" fontAlgn="base" hangingPunct="0">
                <a:spcBef>
                  <a:spcPct val="0"/>
                </a:spcBef>
                <a:spcAft>
                  <a:spcPct val="0"/>
                </a:spcAft>
                <a:defRPr>
                  <a:solidFill>
                    <a:schemeClr val="tx1"/>
                  </a:solidFill>
                  <a:latin typeface="Arial" charset="0"/>
                  <a:ea typeface="+mj-ea"/>
                  <a:cs typeface="Arial" charset="0"/>
                </a:defRPr>
              </a:lvl6pPr>
              <a:lvl7pPr marL="2971800" indent="-228600" eaLnBrk="0" fontAlgn="base" hangingPunct="0">
                <a:spcBef>
                  <a:spcPct val="0"/>
                </a:spcBef>
                <a:spcAft>
                  <a:spcPct val="0"/>
                </a:spcAft>
                <a:defRPr>
                  <a:solidFill>
                    <a:schemeClr val="tx1"/>
                  </a:solidFill>
                  <a:latin typeface="Arial" charset="0"/>
                  <a:ea typeface="+mj-ea"/>
                  <a:cs typeface="Arial" charset="0"/>
                </a:defRPr>
              </a:lvl7pPr>
              <a:lvl8pPr marL="3429000" indent="-228600" eaLnBrk="0" fontAlgn="base" hangingPunct="0">
                <a:spcBef>
                  <a:spcPct val="0"/>
                </a:spcBef>
                <a:spcAft>
                  <a:spcPct val="0"/>
                </a:spcAft>
                <a:defRPr>
                  <a:solidFill>
                    <a:schemeClr val="tx1"/>
                  </a:solidFill>
                  <a:latin typeface="Arial" charset="0"/>
                  <a:ea typeface="+mj-ea"/>
                  <a:cs typeface="Arial" charset="0"/>
                </a:defRPr>
              </a:lvl8pPr>
              <a:lvl9pPr marL="3886200" indent="-228600" eaLnBrk="0" fontAlgn="base" hangingPunct="0">
                <a:spcBef>
                  <a:spcPct val="0"/>
                </a:spcBef>
                <a:spcAft>
                  <a:spcPct val="0"/>
                </a:spcAft>
                <a:defRPr>
                  <a:solidFill>
                    <a:schemeClr val="tx1"/>
                  </a:solidFill>
                  <a:latin typeface="Arial" charset="0"/>
                  <a:ea typeface="+mj-ea"/>
                  <a:cs typeface="Arial" charset="0"/>
                </a:defRPr>
              </a:lvl9pPr>
            </a:lstStyle>
            <a:p>
              <a:pPr marL="0" marR="0" lvl="0" indent="0" algn="l" defTabSz="839876"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chemeClr val="tx1">
                      <a:lumMod val="65000"/>
                      <a:lumOff val="35000"/>
                    </a:schemeClr>
                  </a:solidFill>
                  <a:effectLst/>
                  <a:uLnTx/>
                  <a:uFillTx/>
                  <a:latin typeface="Calibri" panose="020F0502020204030204"/>
                  <a:ea typeface="+mj-ea"/>
                  <a:cs typeface="Arial" charset="0"/>
                </a:rPr>
                <a:t>Redonne de l’attractivité</a:t>
              </a:r>
            </a:p>
          </p:txBody>
        </p:sp>
        <p:sp>
          <p:nvSpPr>
            <p:cNvPr id="48" name="ZoneTexte 1"/>
            <p:cNvSpPr txBox="1">
              <a:spLocks noChangeArrowheads="1"/>
            </p:cNvSpPr>
            <p:nvPr/>
          </p:nvSpPr>
          <p:spPr bwMode="auto">
            <a:xfrm>
              <a:off x="1730056" y="4015442"/>
              <a:ext cx="3670642" cy="327340"/>
            </a:xfrm>
            <a:prstGeom prst="rect">
              <a:avLst/>
            </a:prstGeom>
            <a:noFill/>
            <a:ln w="12700" cap="flat" cmpd="sng" algn="ctr">
              <a:noFill/>
              <a:prstDash val="solid"/>
              <a:miter lim="800000"/>
            </a:ln>
            <a:effectLst/>
            <a:extLst/>
          </p:spPr>
          <p:txBody>
            <a:bodyPr wrap="square">
              <a:spAutoFit/>
            </a:bodyPr>
            <a:lstStyle>
              <a:defPPr>
                <a:defRPr lang="fr-FR"/>
              </a:defPPr>
              <a:lvl1pPr algn="ctr" eaLnBrk="1" hangingPunct="1">
                <a:defRPr sz="2400" b="1">
                  <a:solidFill>
                    <a:srgbClr val="7FD3FD"/>
                  </a:solidFill>
                  <a:effectLst>
                    <a:outerShdw blurRad="38100" dist="38100" dir="2700000" algn="tl">
                      <a:srgbClr val="000000">
                        <a:alpha val="43137"/>
                      </a:srgbClr>
                    </a:outerShdw>
                  </a:effectLst>
                  <a:latin typeface="+mj-lt"/>
                  <a:ea typeface="+mj-ea"/>
                  <a:cs typeface="Arial" charset="0"/>
                </a:defRPr>
              </a:lvl1pPr>
              <a:lvl2pPr marL="742950" indent="-285750" eaLnBrk="0" hangingPunct="0">
                <a:defRPr>
                  <a:solidFill>
                    <a:schemeClr val="tx1"/>
                  </a:solidFill>
                  <a:latin typeface="Arial" charset="0"/>
                  <a:ea typeface="+mj-ea"/>
                  <a:cs typeface="Arial" charset="0"/>
                </a:defRPr>
              </a:lvl2pPr>
              <a:lvl3pPr marL="1143000" indent="-228600" eaLnBrk="0" hangingPunct="0">
                <a:defRPr>
                  <a:solidFill>
                    <a:schemeClr val="tx1"/>
                  </a:solidFill>
                  <a:latin typeface="Arial" charset="0"/>
                  <a:ea typeface="+mj-ea"/>
                  <a:cs typeface="Arial" charset="0"/>
                </a:defRPr>
              </a:lvl3pPr>
              <a:lvl4pPr marL="1600200" indent="-228600" eaLnBrk="0" hangingPunct="0">
                <a:defRPr>
                  <a:solidFill>
                    <a:schemeClr val="tx1"/>
                  </a:solidFill>
                  <a:latin typeface="Arial" charset="0"/>
                  <a:ea typeface="+mj-ea"/>
                  <a:cs typeface="Arial" charset="0"/>
                </a:defRPr>
              </a:lvl4pPr>
              <a:lvl5pPr marL="2057400" indent="-228600" eaLnBrk="0" hangingPunct="0">
                <a:defRPr>
                  <a:solidFill>
                    <a:schemeClr val="tx1"/>
                  </a:solidFill>
                  <a:latin typeface="Arial" charset="0"/>
                  <a:ea typeface="+mj-ea"/>
                  <a:cs typeface="Arial" charset="0"/>
                </a:defRPr>
              </a:lvl5pPr>
              <a:lvl6pPr marL="2514600" indent="-228600" eaLnBrk="0" fontAlgn="base" hangingPunct="0">
                <a:spcBef>
                  <a:spcPct val="0"/>
                </a:spcBef>
                <a:spcAft>
                  <a:spcPct val="0"/>
                </a:spcAft>
                <a:defRPr>
                  <a:solidFill>
                    <a:schemeClr val="tx1"/>
                  </a:solidFill>
                  <a:latin typeface="Arial" charset="0"/>
                  <a:ea typeface="+mj-ea"/>
                  <a:cs typeface="Arial" charset="0"/>
                </a:defRPr>
              </a:lvl6pPr>
              <a:lvl7pPr marL="2971800" indent="-228600" eaLnBrk="0" fontAlgn="base" hangingPunct="0">
                <a:spcBef>
                  <a:spcPct val="0"/>
                </a:spcBef>
                <a:spcAft>
                  <a:spcPct val="0"/>
                </a:spcAft>
                <a:defRPr>
                  <a:solidFill>
                    <a:schemeClr val="tx1"/>
                  </a:solidFill>
                  <a:latin typeface="Arial" charset="0"/>
                  <a:ea typeface="+mj-ea"/>
                  <a:cs typeface="Arial" charset="0"/>
                </a:defRPr>
              </a:lvl7pPr>
              <a:lvl8pPr marL="3429000" indent="-228600" eaLnBrk="0" fontAlgn="base" hangingPunct="0">
                <a:spcBef>
                  <a:spcPct val="0"/>
                </a:spcBef>
                <a:spcAft>
                  <a:spcPct val="0"/>
                </a:spcAft>
                <a:defRPr>
                  <a:solidFill>
                    <a:schemeClr val="tx1"/>
                  </a:solidFill>
                  <a:latin typeface="Arial" charset="0"/>
                  <a:ea typeface="+mj-ea"/>
                  <a:cs typeface="Arial" charset="0"/>
                </a:defRPr>
              </a:lvl8pPr>
              <a:lvl9pPr marL="3886200" indent="-228600" eaLnBrk="0" fontAlgn="base" hangingPunct="0">
                <a:spcBef>
                  <a:spcPct val="0"/>
                </a:spcBef>
                <a:spcAft>
                  <a:spcPct val="0"/>
                </a:spcAft>
                <a:defRPr>
                  <a:solidFill>
                    <a:schemeClr val="tx1"/>
                  </a:solidFill>
                  <a:latin typeface="Arial" charset="0"/>
                  <a:ea typeface="+mj-ea"/>
                  <a:cs typeface="Arial" charset="0"/>
                </a:defRPr>
              </a:lvl9pPr>
            </a:lstStyle>
            <a:p>
              <a:pPr marL="0" marR="0" lvl="0" indent="0" algn="l" defTabSz="839876"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chemeClr val="tx1">
                      <a:lumMod val="65000"/>
                      <a:lumOff val="35000"/>
                    </a:schemeClr>
                  </a:solidFill>
                  <a:effectLst/>
                  <a:uLnTx/>
                  <a:uFillTx/>
                  <a:latin typeface="Calibri" panose="020F0502020204030204"/>
                  <a:ea typeface="+mj-ea"/>
                  <a:cs typeface="Arial" charset="0"/>
                </a:rPr>
                <a:t>Libère la créativité</a:t>
              </a:r>
            </a:p>
          </p:txBody>
        </p:sp>
        <p:pic>
          <p:nvPicPr>
            <p:cNvPr id="49" name="Picture 2" descr="https://encrypted-tbn1.gstatic.com/images?q=tbn:ANd9GcSz8kgSlkm28zG7HQuVhcBm-yWlbsr49udCe3Vv-NK75dR8mzU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024" y="2844328"/>
              <a:ext cx="1184328" cy="78867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50" name="Picture 4" descr="https://encrypted-tbn3.gstatic.com/images?q=tbn:ANd9GcQ46c79n5mB0EtSm8_53GcRV2BFpWpM-iE_D160WnV938z7vfbU3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6791" y="4799536"/>
              <a:ext cx="1184327" cy="78867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51" name="Picture 8" descr="https://encrypted-tbn1.gstatic.com/images?q=tbn:ANd9GcTN0d36mmVpRhfdnD9zeEvb1XHvXyskW-aadgX7vhGXdILKv9Q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188" y="3665418"/>
              <a:ext cx="935653" cy="104435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52" name="Rectangle à coins arrondis 51"/>
            <p:cNvSpPr/>
            <p:nvPr/>
          </p:nvSpPr>
          <p:spPr>
            <a:xfrm>
              <a:off x="620231" y="2393740"/>
              <a:ext cx="1526592" cy="394340"/>
            </a:xfrm>
            <a:prstGeom prst="wedgeRoundRectCallout">
              <a:avLst>
                <a:gd name="adj1" fmla="val 34595"/>
                <a:gd name="adj2" fmla="val -89780"/>
                <a:gd name="adj3" fmla="val 16667"/>
              </a:avLst>
            </a:prstGeom>
            <a:solidFill>
              <a:srgbClr val="CBD93E"/>
            </a:solidFill>
            <a:ln w="12700" cap="flat" cmpd="sng" algn="ctr">
              <a:noFill/>
              <a:prstDash val="solid"/>
              <a:miter lim="800000"/>
            </a:ln>
            <a:effectLst/>
          </p:spPr>
          <p:txBody>
            <a:bodyPr rtlCol="0" anchor="ct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panose="020F0502020204030204"/>
                  <a:ea typeface="+mn-ea"/>
                  <a:cs typeface="+mn-cs"/>
                </a:rPr>
                <a:t>Des personnes</a:t>
              </a:r>
              <a:endParaRPr kumimoji="0" lang="fr-FR" sz="1400" b="0" i="0" u="none" strike="noStrike" kern="0" cap="all" spc="0" normalizeH="0" baseline="0" noProof="0" dirty="0">
                <a:ln>
                  <a:noFill/>
                </a:ln>
                <a:solidFill>
                  <a:prstClr val="white"/>
                </a:solidFill>
                <a:effectLst/>
                <a:uLnTx/>
                <a:uFillTx/>
                <a:latin typeface="Calibri" panose="020F0502020204030204"/>
                <a:ea typeface="+mn-ea"/>
                <a:cs typeface="+mn-cs"/>
              </a:endParaRPr>
            </a:p>
          </p:txBody>
        </p:sp>
        <p:sp>
          <p:nvSpPr>
            <p:cNvPr id="53" name="Rectangle à coins arrondis 52"/>
            <p:cNvSpPr/>
            <p:nvPr/>
          </p:nvSpPr>
          <p:spPr>
            <a:xfrm>
              <a:off x="2520954" y="2393740"/>
              <a:ext cx="1526592" cy="394340"/>
            </a:xfrm>
            <a:prstGeom prst="wedgeRoundRectCallout">
              <a:avLst>
                <a:gd name="adj1" fmla="val -33349"/>
                <a:gd name="adj2" fmla="val -89780"/>
                <a:gd name="adj3" fmla="val 16667"/>
              </a:avLst>
            </a:prstGeom>
            <a:solidFill>
              <a:srgbClr val="FF9933"/>
            </a:solidFill>
            <a:ln w="12700" cap="flat" cmpd="sng" algn="ctr">
              <a:noFill/>
              <a:prstDash val="solid"/>
              <a:miter lim="800000"/>
            </a:ln>
            <a:effectLst/>
          </p:spPr>
          <p:txBody>
            <a:bodyPr lIns="36000" rIns="36000" rtlCol="0" anchor="ct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panose="020F0502020204030204"/>
                  <a:ea typeface="+mn-ea"/>
                  <a:cs typeface="+mn-cs"/>
                </a:rPr>
                <a:t>De l’organisation</a:t>
              </a:r>
              <a:endParaRPr kumimoji="0" lang="fr-FR" sz="1400" b="0" i="0" u="none" strike="noStrike" kern="0" cap="all" spc="0" normalizeH="0" baseline="0" noProof="0" dirty="0">
                <a:ln>
                  <a:noFill/>
                </a:ln>
                <a:solidFill>
                  <a:prstClr val="white"/>
                </a:solidFill>
                <a:effectLst/>
                <a:uLnTx/>
                <a:uFillTx/>
                <a:latin typeface="Calibri" panose="020F0502020204030204"/>
                <a:ea typeface="+mn-ea"/>
                <a:cs typeface="+mn-cs"/>
              </a:endParaRPr>
            </a:p>
          </p:txBody>
        </p:sp>
        <p:sp>
          <p:nvSpPr>
            <p:cNvPr id="54" name="Rectangle à coins arrondis 53"/>
            <p:cNvSpPr/>
            <p:nvPr/>
          </p:nvSpPr>
          <p:spPr>
            <a:xfrm>
              <a:off x="644526" y="2393740"/>
              <a:ext cx="1526592" cy="394340"/>
            </a:xfrm>
            <a:prstGeom prst="wedgeRoundRectCallout">
              <a:avLst>
                <a:gd name="adj1" fmla="val 34595"/>
                <a:gd name="adj2" fmla="val -89780"/>
                <a:gd name="adj3" fmla="val 16667"/>
              </a:avLst>
            </a:prstGeom>
            <a:solidFill>
              <a:srgbClr val="FF9933"/>
            </a:solidFill>
            <a:ln w="12700" cap="flat" cmpd="sng" algn="ctr">
              <a:noFill/>
              <a:prstDash val="solid"/>
              <a:miter lim="800000"/>
            </a:ln>
            <a:effectLst/>
          </p:spPr>
          <p:txBody>
            <a:bodyPr lIns="36000" rIns="36000" rtlCol="0" anchor="ct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panose="020F0502020204030204"/>
                  <a:ea typeface="+mn-ea"/>
                  <a:cs typeface="+mn-cs"/>
                </a:rPr>
                <a:t>Des personnes</a:t>
              </a:r>
              <a:endParaRPr kumimoji="0" lang="fr-FR" sz="1400" b="0" i="0" u="none" strike="noStrike" kern="0" cap="all" spc="0" normalizeH="0" baseline="0" noProof="0" dirty="0">
                <a:ln>
                  <a:noFill/>
                </a:ln>
                <a:solidFill>
                  <a:prstClr val="white"/>
                </a:solidFill>
                <a:effectLst/>
                <a:uLnTx/>
                <a:uFillTx/>
                <a:latin typeface="Calibri" panose="020F0502020204030204"/>
                <a:ea typeface="+mn-ea"/>
                <a:cs typeface="+mn-cs"/>
              </a:endParaRPr>
            </a:p>
          </p:txBody>
        </p:sp>
        <p:sp>
          <p:nvSpPr>
            <p:cNvPr id="55" name="Rectangle à coins arrondis 54"/>
            <p:cNvSpPr/>
            <p:nvPr/>
          </p:nvSpPr>
          <p:spPr>
            <a:xfrm>
              <a:off x="7264200" y="2393740"/>
              <a:ext cx="2290572" cy="394340"/>
            </a:xfrm>
            <a:prstGeom prst="wedgeRoundRectCallout">
              <a:avLst>
                <a:gd name="adj1" fmla="val -33349"/>
                <a:gd name="adj2" fmla="val -89780"/>
                <a:gd name="adj3" fmla="val 16667"/>
              </a:avLst>
            </a:prstGeom>
            <a:solidFill>
              <a:srgbClr val="FF9933"/>
            </a:solidFill>
            <a:ln w="12700" cap="flat" cmpd="sng" algn="ctr">
              <a:noFill/>
              <a:prstDash val="solid"/>
              <a:miter lim="800000"/>
            </a:ln>
            <a:effectLst/>
          </p:spPr>
          <p:txBody>
            <a:bodyPr lIns="36000" rIns="36000" rtlCol="0" anchor="ct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fr-FR" sz="1400" b="1" i="1" u="none" strike="noStrike" kern="0" cap="none" spc="0" normalizeH="0" baseline="0" noProof="0" dirty="0" err="1">
                  <a:ln>
                    <a:noFill/>
                  </a:ln>
                  <a:solidFill>
                    <a:prstClr val="white"/>
                  </a:solidFill>
                  <a:effectLst/>
                  <a:uLnTx/>
                  <a:uFillTx/>
                  <a:latin typeface="Calibri" panose="020F0502020204030204"/>
                  <a:ea typeface="+mn-ea"/>
                  <a:cs typeface="+mn-cs"/>
                </a:rPr>
                <a:t>Morphos</a:t>
              </a:r>
              <a:r>
                <a:rPr kumimoji="0" lang="fr-FR" sz="1400" b="1" i="0" u="none" strike="noStrike" kern="0" cap="none" spc="0" normalizeH="0" baseline="0" noProof="0" dirty="0">
                  <a:ln>
                    <a:noFill/>
                  </a:ln>
                  <a:solidFill>
                    <a:prstClr val="white"/>
                  </a:solidFill>
                  <a:effectLst/>
                  <a:uLnTx/>
                  <a:uFillTx/>
                  <a:latin typeface="Calibri" panose="020F0502020204030204"/>
                  <a:ea typeface="+mn-ea"/>
                  <a:cs typeface="+mn-cs"/>
                </a:rPr>
                <a:t> » : la forme</a:t>
              </a:r>
              <a:endParaRPr kumimoji="0" lang="fr-FR" sz="1400" b="0" i="0" u="none" strike="noStrike" kern="0" cap="all" spc="0" normalizeH="0" baseline="0" noProof="0" dirty="0">
                <a:ln>
                  <a:noFill/>
                </a:ln>
                <a:solidFill>
                  <a:prstClr val="white"/>
                </a:solidFill>
                <a:effectLst/>
                <a:uLnTx/>
                <a:uFillTx/>
                <a:latin typeface="Calibri" panose="020F0502020204030204"/>
                <a:ea typeface="+mn-ea"/>
                <a:cs typeface="+mn-cs"/>
              </a:endParaRPr>
            </a:p>
          </p:txBody>
        </p:sp>
        <p:sp>
          <p:nvSpPr>
            <p:cNvPr id="56" name="Rectangle à coins arrondis 55"/>
            <p:cNvSpPr/>
            <p:nvPr/>
          </p:nvSpPr>
          <p:spPr>
            <a:xfrm>
              <a:off x="4592664" y="2393740"/>
              <a:ext cx="2290572" cy="394340"/>
            </a:xfrm>
            <a:prstGeom prst="wedgeRoundRectCallout">
              <a:avLst>
                <a:gd name="adj1" fmla="val 34595"/>
                <a:gd name="adj2" fmla="val -89780"/>
                <a:gd name="adj3" fmla="val 16667"/>
              </a:avLst>
            </a:prstGeom>
            <a:solidFill>
              <a:srgbClr val="FF9933"/>
            </a:solidFill>
            <a:ln w="12700" cap="flat" cmpd="sng" algn="ctr">
              <a:noFill/>
              <a:prstDash val="solid"/>
              <a:miter lim="800000"/>
            </a:ln>
            <a:effectLst/>
          </p:spPr>
          <p:txBody>
            <a:bodyPr lIns="36000" rIns="36000" rtlCol="0" anchor="ct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fr-FR" sz="1400" b="1" i="1" u="none" strike="noStrike" kern="0" cap="none" spc="0" normalizeH="0" baseline="0" noProof="0" dirty="0" err="1">
                  <a:ln>
                    <a:noFill/>
                  </a:ln>
                  <a:solidFill>
                    <a:prstClr val="white"/>
                  </a:solidFill>
                  <a:effectLst/>
                  <a:uLnTx/>
                  <a:uFillTx/>
                  <a:latin typeface="Calibri" panose="020F0502020204030204"/>
                  <a:ea typeface="+mn-ea"/>
                  <a:cs typeface="+mn-cs"/>
                </a:rPr>
                <a:t>Holos</a:t>
              </a:r>
              <a:r>
                <a:rPr kumimoji="0" lang="fr-FR" sz="1400" b="1" i="0" u="none" strike="noStrike" kern="0" cap="none" spc="0" normalizeH="0" baseline="0" noProof="0" dirty="0">
                  <a:ln>
                    <a:noFill/>
                  </a:ln>
                  <a:solidFill>
                    <a:prstClr val="white"/>
                  </a:solidFill>
                  <a:effectLst/>
                  <a:uLnTx/>
                  <a:uFillTx/>
                  <a:latin typeface="Calibri" panose="020F0502020204030204"/>
                  <a:ea typeface="+mn-ea"/>
                  <a:cs typeface="+mn-cs"/>
                </a:rPr>
                <a:t> » : tout, entier</a:t>
              </a:r>
              <a:endParaRPr kumimoji="0" lang="fr-FR" sz="1400" b="0" i="0" u="none" strike="noStrike" kern="0" cap="all" spc="0" normalizeH="0" baseline="0" noProof="0" dirty="0">
                <a:ln>
                  <a:noFill/>
                </a:ln>
                <a:solidFill>
                  <a:prstClr val="white"/>
                </a:solidFill>
                <a:effectLst/>
                <a:uLnTx/>
                <a:uFillTx/>
                <a:latin typeface="Calibri" panose="020F0502020204030204"/>
                <a:ea typeface="+mn-ea"/>
                <a:cs typeface="+mn-cs"/>
              </a:endParaRPr>
            </a:p>
          </p:txBody>
        </p:sp>
        <p:sp>
          <p:nvSpPr>
            <p:cNvPr id="57" name="Rectangle 56"/>
            <p:cNvSpPr/>
            <p:nvPr/>
          </p:nvSpPr>
          <p:spPr>
            <a:xfrm>
              <a:off x="4733221" y="3084682"/>
              <a:ext cx="4821551" cy="1473027"/>
            </a:xfrm>
            <a:prstGeom prst="rect">
              <a:avLst/>
            </a:prstGeom>
          </p:spPr>
          <p:txBody>
            <a:bodyPr wrap="square">
              <a:spAutoFit/>
            </a:bodyPr>
            <a:lstStyle/>
            <a:p>
              <a:pPr defTabSz="839876" fontAlgn="auto">
                <a:spcBef>
                  <a:spcPts val="0"/>
                </a:spcBef>
                <a:spcAft>
                  <a:spcPts val="0"/>
                </a:spcAft>
              </a:pPr>
              <a:r>
                <a:rPr lang="fr-FR" sz="1400" b="1" i="1" dirty="0">
                  <a:solidFill>
                    <a:schemeClr val="tx1">
                      <a:lumMod val="65000"/>
                      <a:lumOff val="35000"/>
                    </a:schemeClr>
                  </a:solidFill>
                  <a:latin typeface="Calibri" panose="020F0502020204030204"/>
                  <a:cs typeface="+mn-cs"/>
                  <a:sym typeface="Wingdings" pitchFamily="2" charset="2"/>
                </a:rPr>
                <a:t>P</a:t>
              </a:r>
              <a:r>
                <a:rPr lang="fr-FR" sz="1400" b="1" i="1" dirty="0">
                  <a:solidFill>
                    <a:schemeClr val="tx1">
                      <a:lumMod val="65000"/>
                      <a:lumOff val="35000"/>
                    </a:schemeClr>
                  </a:solidFill>
                  <a:latin typeface="Calibri" panose="020F0502020204030204"/>
                  <a:cs typeface="+mn-cs"/>
                </a:rPr>
                <a:t>ropriété d’une partie de porter en elle-même la forme du tout</a:t>
              </a:r>
            </a:p>
            <a:p>
              <a:pPr defTabSz="839876" fontAlgn="auto">
                <a:spcBef>
                  <a:spcPts val="0"/>
                </a:spcBef>
                <a:spcAft>
                  <a:spcPts val="0"/>
                </a:spcAft>
              </a:pPr>
              <a:endParaRPr lang="fr-FR" sz="1400" dirty="0">
                <a:solidFill>
                  <a:schemeClr val="tx1">
                    <a:lumMod val="65000"/>
                    <a:lumOff val="35000"/>
                  </a:schemeClr>
                </a:solidFill>
                <a:latin typeface="Calibri" panose="020F0502020204030204"/>
                <a:cs typeface="+mn-cs"/>
              </a:endParaRPr>
            </a:p>
            <a:p>
              <a:pPr defTabSz="839876" fontAlgn="auto">
                <a:spcBef>
                  <a:spcPts val="0"/>
                </a:spcBef>
                <a:spcAft>
                  <a:spcPts val="0"/>
                </a:spcAft>
              </a:pPr>
              <a:r>
                <a:rPr lang="fr-FR" sz="1400" i="1" dirty="0">
                  <a:solidFill>
                    <a:srgbClr val="FF9933"/>
                  </a:solidFill>
                  <a:latin typeface="Calibri" panose="020F0502020204030204"/>
                  <a:cs typeface="+mn-cs"/>
                </a:rPr>
                <a:t>« La partie est dans le tout et le tout est dans chacune des parties » </a:t>
              </a:r>
            </a:p>
            <a:p>
              <a:pPr algn="r" defTabSz="839876" fontAlgn="auto">
                <a:spcBef>
                  <a:spcPts val="0"/>
                </a:spcBef>
                <a:spcAft>
                  <a:spcPts val="0"/>
                </a:spcAft>
              </a:pPr>
              <a:r>
                <a:rPr lang="fr-FR" sz="1400" i="1" dirty="0">
                  <a:solidFill>
                    <a:schemeClr val="tx1">
                      <a:lumMod val="65000"/>
                      <a:lumOff val="35000"/>
                    </a:schemeClr>
                  </a:solidFill>
                  <a:latin typeface="Calibri" panose="020F0502020204030204"/>
                  <a:cs typeface="+mn-cs"/>
                </a:rPr>
                <a:t>Edgar Morin</a:t>
              </a:r>
              <a:endParaRPr lang="fr-FR" sz="1400" dirty="0">
                <a:solidFill>
                  <a:schemeClr val="tx1">
                    <a:lumMod val="65000"/>
                    <a:lumOff val="35000"/>
                  </a:schemeClr>
                </a:solidFill>
                <a:latin typeface="Calibri" panose="020F0502020204030204"/>
                <a:cs typeface="+mn-cs"/>
              </a:endParaRPr>
            </a:p>
          </p:txBody>
        </p:sp>
        <p:pic>
          <p:nvPicPr>
            <p:cNvPr id="58" name="Picture 4" descr="http://3.bp.blogspot.com/-K_rHX6ZBRRc/T2C9DgpCGSI/AAAAAAAAAWw/t6NUAhiEYIM/s1600/fdsfsd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51240" y="4219311"/>
              <a:ext cx="2039061" cy="1726981"/>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59" name="Groupe 58"/>
            <p:cNvGrpSpPr/>
            <p:nvPr/>
          </p:nvGrpSpPr>
          <p:grpSpPr>
            <a:xfrm>
              <a:off x="7465726" y="4420788"/>
              <a:ext cx="1504120" cy="1801113"/>
              <a:chOff x="3016208" y="3843023"/>
              <a:chExt cx="2008800" cy="2405507"/>
            </a:xfrm>
          </p:grpSpPr>
          <p:sp>
            <p:nvSpPr>
              <p:cNvPr id="60" name="Rectangle 59"/>
              <p:cNvSpPr/>
              <p:nvPr/>
            </p:nvSpPr>
            <p:spPr bwMode="auto">
              <a:xfrm>
                <a:off x="3016208" y="4326130"/>
                <a:ext cx="2008800" cy="1922400"/>
              </a:xfrm>
              <a:prstGeom prst="rect">
                <a:avLst/>
              </a:prstGeom>
              <a:solidFill>
                <a:sysClr val="window" lastClr="FFFFFF"/>
              </a:solidFill>
              <a:ln>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901700" eaLnBrk="1" fontAlgn="auto" latinLnBrk="0" hangingPunct="1">
                  <a:lnSpc>
                    <a:spcPct val="100000"/>
                  </a:lnSpc>
                  <a:spcBef>
                    <a:spcPts val="600"/>
                  </a:spcBef>
                  <a:spcAft>
                    <a:spcPts val="0"/>
                  </a:spcAft>
                  <a:buClr>
                    <a:srgbClr val="B4B4B4"/>
                  </a:buClr>
                  <a:buSzTx/>
                  <a:buFontTx/>
                  <a:buNone/>
                  <a:tabLst/>
                  <a:defRPr/>
                </a:pPr>
                <a:endParaRPr kumimoji="0" lang="fr-FR" sz="1200" b="0" i="0" u="none" strike="noStrike" kern="0" cap="none" spc="0" normalizeH="0" baseline="0" noProof="0" dirty="0" err="1">
                  <a:ln>
                    <a:noFill/>
                  </a:ln>
                  <a:solidFill>
                    <a:prstClr val="black"/>
                  </a:solidFill>
                  <a:effectLst/>
                  <a:uLnTx/>
                  <a:uFillTx/>
                  <a:latin typeface="Calibri" panose="020F0502020204030204"/>
                  <a:cs typeface="+mn-cs"/>
                </a:endParaRPr>
              </a:p>
            </p:txBody>
          </p:sp>
          <p:pic>
            <p:nvPicPr>
              <p:cNvPr id="61" name="Picture 2" descr="http://thumbs.dreamstime.com/z/brin-d-adn-403666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294" r="69412" b="8910"/>
              <a:stretch/>
            </p:blipFill>
            <p:spPr bwMode="auto">
              <a:xfrm flipH="1" flipV="1">
                <a:off x="3765112" y="3843023"/>
                <a:ext cx="597338" cy="1833482"/>
              </a:xfrm>
              <a:prstGeom prst="rect">
                <a:avLst/>
              </a:prstGeom>
              <a:noFill/>
              <a:ln>
                <a:noFill/>
              </a:ln>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2136000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178481"/>
            <a:ext cx="7729800" cy="822420"/>
          </a:xfrm>
          <a:prstGeom prst="rect">
            <a:avLst/>
          </a:prstGeom>
          <a:noFill/>
          <a:ln w="9525">
            <a:noFill/>
            <a:miter lim="800000"/>
            <a:headEnd/>
            <a:tailEnd/>
          </a:ln>
        </p:spPr>
        <p:txBody>
          <a:bodyPr wrap="square" lIns="82945" tIns="41473" rIns="82945" bIns="41473" anchor="ctr">
            <a:spAutoFit/>
          </a:bodyPr>
          <a:lstStyle/>
          <a:p>
            <a:r>
              <a:rPr lang="fr-FR" sz="2400" dirty="0">
                <a:solidFill>
                  <a:schemeClr val="tx1">
                    <a:lumMod val="65000"/>
                    <a:lumOff val="35000"/>
                  </a:schemeClr>
                </a:solidFill>
              </a:rPr>
              <a:t>Application terrain : accompagner le changement au sein de son établissement</a:t>
            </a:r>
            <a:r>
              <a:rPr lang="fr-FR" sz="2000" dirty="0">
                <a:solidFill>
                  <a:schemeClr val="tx1">
                    <a:lumMod val="65000"/>
                    <a:lumOff val="35000"/>
                  </a:schemeClr>
                </a:solidFill>
              </a:rPr>
              <a:t> - </a:t>
            </a:r>
            <a:r>
              <a:rPr lang="fr-FR" sz="2000" i="1" dirty="0">
                <a:solidFill>
                  <a:schemeClr val="tx1">
                    <a:lumMod val="65000"/>
                    <a:lumOff val="35000"/>
                  </a:schemeClr>
                </a:solidFill>
              </a:rPr>
              <a:t>Considérer les outils comme des dispositifs</a:t>
            </a: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25</a:t>
            </a:fld>
            <a:endParaRPr lang="fr-FR" sz="1400" dirty="0">
              <a:latin typeface="Calibri" pitchFamily="34" charset="0"/>
              <a:cs typeface="Arial" pitchFamily="34" charset="0"/>
            </a:endParaRPr>
          </a:p>
        </p:txBody>
      </p:sp>
      <p:sp>
        <p:nvSpPr>
          <p:cNvPr id="20" name="Espace réservé du contenu 1"/>
          <p:cNvSpPr txBox="1">
            <a:spLocks/>
          </p:cNvSpPr>
          <p:nvPr/>
        </p:nvSpPr>
        <p:spPr>
          <a:xfrm>
            <a:off x="717001" y="1484784"/>
            <a:ext cx="8031463" cy="4521939"/>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buFont typeface="Symbol" panose="05050102010706020507" pitchFamily="18" charset="2"/>
              <a:buChar char="Þ"/>
              <a:tabLst>
                <a:tab pos="457200" algn="l"/>
              </a:tabLst>
            </a:pPr>
            <a:r>
              <a:rPr lang="fr-FR" sz="1800" dirty="0">
                <a:solidFill>
                  <a:schemeClr val="tx1">
                    <a:lumMod val="65000"/>
                    <a:lumOff val="35000"/>
                  </a:schemeClr>
                </a:solidFill>
                <a:ea typeface="+mn-ea"/>
                <a:cs typeface="Arial" pitchFamily="34" charset="0"/>
              </a:rPr>
              <a:t>Considérer les outils de gestion et en particulier les outils de pilotage comme des objets orientés cohérence visant à faire levier sur les comportements tout en tenant compte de la spécificité de ses propres pratiques managériales</a:t>
            </a:r>
          </a:p>
        </p:txBody>
      </p:sp>
      <p:sp>
        <p:nvSpPr>
          <p:cNvPr id="21" name="Ellipse 20"/>
          <p:cNvSpPr/>
          <p:nvPr/>
        </p:nvSpPr>
        <p:spPr bwMode="auto">
          <a:xfrm>
            <a:off x="4328203" y="3761268"/>
            <a:ext cx="1692001" cy="1691999"/>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fr-FR" sz="2400" b="1" dirty="0">
                <a:solidFill>
                  <a:schemeClr val="bg1"/>
                </a:solidFill>
              </a:rPr>
              <a:t>Dispositif </a:t>
            </a:r>
          </a:p>
        </p:txBody>
      </p:sp>
      <p:sp>
        <p:nvSpPr>
          <p:cNvPr id="22" name="Rectangle à coins arrondis 21"/>
          <p:cNvSpPr/>
          <p:nvPr/>
        </p:nvSpPr>
        <p:spPr bwMode="auto">
          <a:xfrm>
            <a:off x="6444208" y="2852936"/>
            <a:ext cx="2457812" cy="768208"/>
          </a:xfrm>
          <a:prstGeom prst="roundRect">
            <a:avLst/>
          </a:prstGeom>
          <a:noFill/>
          <a:ln w="9525">
            <a:noFill/>
            <a:miter lim="800000"/>
            <a:headEnd/>
            <a:tailEnd/>
          </a:ln>
          <a:effectLst/>
        </p:spPr>
        <p:txBody>
          <a:bodyPr lIns="36000" rIns="36000" anchor="ctr"/>
          <a:lstStyle/>
          <a:p>
            <a:pPr>
              <a:defRPr/>
            </a:pPr>
            <a:r>
              <a:rPr lang="fr-FR" b="1" dirty="0">
                <a:solidFill>
                  <a:schemeClr val="tx1">
                    <a:lumMod val="65000"/>
                    <a:lumOff val="35000"/>
                  </a:schemeClr>
                </a:solidFill>
                <a:latin typeface="+mn-lt"/>
              </a:rPr>
              <a:t>Outil /</a:t>
            </a:r>
          </a:p>
          <a:p>
            <a:pPr>
              <a:defRPr/>
            </a:pPr>
            <a:r>
              <a:rPr lang="fr-FR" b="1" dirty="0">
                <a:solidFill>
                  <a:schemeClr val="tx1">
                    <a:lumMod val="65000"/>
                    <a:lumOff val="35000"/>
                  </a:schemeClr>
                </a:solidFill>
                <a:latin typeface="+mn-lt"/>
              </a:rPr>
              <a:t>technique de gestion</a:t>
            </a:r>
          </a:p>
          <a:p>
            <a:pPr>
              <a:defRPr/>
            </a:pPr>
            <a:r>
              <a:rPr lang="fr-FR" sz="1400" i="1" dirty="0">
                <a:solidFill>
                  <a:schemeClr val="accent6">
                    <a:lumMod val="75000"/>
                  </a:schemeClr>
                </a:solidFill>
                <a:latin typeface="+mn-lt"/>
              </a:rPr>
              <a:t>Exemple : projet d’établissement</a:t>
            </a:r>
          </a:p>
        </p:txBody>
      </p:sp>
      <p:sp>
        <p:nvSpPr>
          <p:cNvPr id="23" name="Rectangle à coins arrondis 22"/>
          <p:cNvSpPr/>
          <p:nvPr/>
        </p:nvSpPr>
        <p:spPr bwMode="auto">
          <a:xfrm>
            <a:off x="6372200" y="5445224"/>
            <a:ext cx="1783756" cy="768208"/>
          </a:xfrm>
          <a:prstGeom prst="roundRect">
            <a:avLst/>
          </a:prstGeom>
          <a:noFill/>
          <a:ln w="9525">
            <a:noFill/>
            <a:miter lim="800000"/>
            <a:headEnd/>
            <a:tailEnd/>
          </a:ln>
          <a:effectLst/>
        </p:spPr>
        <p:txBody>
          <a:bodyPr lIns="36000" rIns="36000" anchor="ctr"/>
          <a:lstStyle/>
          <a:p>
            <a:pPr>
              <a:defRPr/>
            </a:pPr>
            <a:r>
              <a:rPr lang="fr-FR" b="1" dirty="0">
                <a:solidFill>
                  <a:schemeClr val="tx1">
                    <a:lumMod val="65000"/>
                    <a:lumOff val="35000"/>
                  </a:schemeClr>
                </a:solidFill>
                <a:latin typeface="+mn-lt"/>
              </a:rPr>
              <a:t>Pratiques managériales associées</a:t>
            </a:r>
          </a:p>
        </p:txBody>
      </p:sp>
      <p:sp>
        <p:nvSpPr>
          <p:cNvPr id="24" name="Rectangle à coins arrondis 23"/>
          <p:cNvSpPr/>
          <p:nvPr/>
        </p:nvSpPr>
        <p:spPr bwMode="auto">
          <a:xfrm>
            <a:off x="527444" y="5283048"/>
            <a:ext cx="3324476" cy="1170288"/>
          </a:xfrm>
          <a:prstGeom prst="roundRect">
            <a:avLst/>
          </a:prstGeom>
          <a:noFill/>
          <a:ln w="9525">
            <a:noFill/>
            <a:miter lim="800000"/>
            <a:headEnd/>
            <a:tailEnd/>
          </a:ln>
          <a:effectLst/>
        </p:spPr>
        <p:txBody>
          <a:bodyPr lIns="36000" rIns="36000" anchor="ctr"/>
          <a:lstStyle/>
          <a:p>
            <a:pPr algn="r">
              <a:defRPr/>
            </a:pPr>
            <a:r>
              <a:rPr lang="fr-FR" b="1" dirty="0">
                <a:solidFill>
                  <a:schemeClr val="tx1">
                    <a:lumMod val="65000"/>
                    <a:lumOff val="35000"/>
                  </a:schemeClr>
                </a:solidFill>
                <a:latin typeface="+mn-lt"/>
              </a:rPr>
              <a:t>Comportements attendus</a:t>
            </a:r>
          </a:p>
          <a:p>
            <a:pPr algn="r">
              <a:defRPr/>
            </a:pPr>
            <a:r>
              <a:rPr lang="fr-FR" sz="1400" i="1" dirty="0">
                <a:solidFill>
                  <a:srgbClr val="FF6600"/>
                </a:solidFill>
                <a:latin typeface="+mn-lt"/>
              </a:rPr>
              <a:t>Des postures plus collaboratives, </a:t>
            </a:r>
          </a:p>
          <a:p>
            <a:pPr algn="r">
              <a:defRPr/>
            </a:pPr>
            <a:r>
              <a:rPr lang="fr-FR" sz="1400" i="1" dirty="0">
                <a:solidFill>
                  <a:srgbClr val="FF6600"/>
                </a:solidFill>
                <a:latin typeface="+mn-lt"/>
              </a:rPr>
              <a:t>par exemple, favorisant à leur tour la diffusion de pratiques pédagogiques intégrant toujours davantage le numérique</a:t>
            </a:r>
          </a:p>
        </p:txBody>
      </p:sp>
      <p:sp>
        <p:nvSpPr>
          <p:cNvPr id="25" name="Flèche en arc 24"/>
          <p:cNvSpPr>
            <a:spLocks/>
          </p:cNvSpPr>
          <p:nvPr/>
        </p:nvSpPr>
        <p:spPr bwMode="auto">
          <a:xfrm rot="15257905">
            <a:off x="3518204" y="2951267"/>
            <a:ext cx="3311999" cy="3312001"/>
          </a:xfrm>
          <a:prstGeom prst="circularArrow">
            <a:avLst>
              <a:gd name="adj1" fmla="val 13494"/>
              <a:gd name="adj2" fmla="val 1303937"/>
              <a:gd name="adj3" fmla="val 20473647"/>
              <a:gd name="adj4" fmla="val 2676509"/>
              <a:gd name="adj5" fmla="val 14281"/>
            </a:avLst>
          </a:prstGeom>
          <a:solidFill>
            <a:schemeClr val="bg1">
              <a:lumMod val="75000"/>
              <a:alpha val="7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2400" b="1" dirty="0">
              <a:solidFill>
                <a:srgbClr val="FF0000"/>
              </a:solidFill>
            </a:endParaRPr>
          </a:p>
        </p:txBody>
      </p:sp>
      <p:sp>
        <p:nvSpPr>
          <p:cNvPr id="26" name="Rectangle 25"/>
          <p:cNvSpPr/>
          <p:nvPr/>
        </p:nvSpPr>
        <p:spPr>
          <a:xfrm>
            <a:off x="5715615" y="3445697"/>
            <a:ext cx="495488" cy="483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800" b="1" dirty="0">
                <a:solidFill>
                  <a:schemeClr val="tx1">
                    <a:lumMod val="65000"/>
                    <a:lumOff val="35000"/>
                  </a:schemeClr>
                </a:solidFill>
                <a:cs typeface="Arial" charset="0"/>
              </a:rPr>
              <a:t>1</a:t>
            </a:r>
          </a:p>
        </p:txBody>
      </p:sp>
      <p:sp>
        <p:nvSpPr>
          <p:cNvPr id="27" name="Rectangle 26"/>
          <p:cNvSpPr/>
          <p:nvPr/>
        </p:nvSpPr>
        <p:spPr>
          <a:xfrm>
            <a:off x="5813906" y="5143669"/>
            <a:ext cx="495488" cy="483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800" b="1" dirty="0">
                <a:solidFill>
                  <a:schemeClr val="tx1">
                    <a:lumMod val="65000"/>
                    <a:lumOff val="35000"/>
                  </a:schemeClr>
                </a:solidFill>
                <a:cs typeface="Arial" charset="0"/>
              </a:rPr>
              <a:t>2</a:t>
            </a:r>
          </a:p>
        </p:txBody>
      </p:sp>
      <p:sp>
        <p:nvSpPr>
          <p:cNvPr id="28" name="Rectangle 27"/>
          <p:cNvSpPr/>
          <p:nvPr/>
        </p:nvSpPr>
        <p:spPr>
          <a:xfrm>
            <a:off x="3952879" y="5056928"/>
            <a:ext cx="495488" cy="483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800" b="1" dirty="0">
                <a:solidFill>
                  <a:schemeClr val="tx1">
                    <a:lumMod val="65000"/>
                    <a:lumOff val="35000"/>
                  </a:schemeClr>
                </a:solidFill>
                <a:cs typeface="Arial" charset="0"/>
              </a:rPr>
              <a:t>3</a:t>
            </a:r>
          </a:p>
        </p:txBody>
      </p:sp>
      <p:sp>
        <p:nvSpPr>
          <p:cNvPr id="29" name="Rectangle 28"/>
          <p:cNvSpPr/>
          <p:nvPr/>
        </p:nvSpPr>
        <p:spPr>
          <a:xfrm>
            <a:off x="1115616" y="2852936"/>
            <a:ext cx="2880320" cy="1066959"/>
          </a:xfrm>
          <a:prstGeom prst="rect">
            <a:avLst/>
          </a:prstGeom>
        </p:spPr>
        <p:txBody>
          <a:bodyPr wrap="square">
            <a:spAutoFit/>
          </a:bodyPr>
          <a:lstStyle/>
          <a:p>
            <a:pPr algn="just" eaLnBrk="0" hangingPunct="0">
              <a:lnSpc>
                <a:spcPts val="1900"/>
              </a:lnSpc>
              <a:tabLst>
                <a:tab pos="457200" algn="l"/>
              </a:tabLst>
            </a:pPr>
            <a:r>
              <a:rPr lang="fr-FR" sz="1400" i="1" dirty="0">
                <a:solidFill>
                  <a:srgbClr val="FF6600"/>
                </a:solidFill>
                <a:latin typeface="+mn-lt"/>
              </a:rPr>
              <a:t>Par dispositif, nous entendons un outil, des pratiques managériales associées et des comportements attendus.</a:t>
            </a:r>
          </a:p>
        </p:txBody>
      </p:sp>
    </p:spTree>
    <p:extLst>
      <p:ext uri="{BB962C8B-B14F-4D97-AF65-F5344CB8AC3E}">
        <p14:creationId xmlns:p14="http://schemas.microsoft.com/office/powerpoint/2010/main" val="42690163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178481"/>
            <a:ext cx="7729800" cy="822420"/>
          </a:xfrm>
          <a:prstGeom prst="rect">
            <a:avLst/>
          </a:prstGeom>
          <a:noFill/>
          <a:ln w="9525">
            <a:noFill/>
            <a:miter lim="800000"/>
            <a:headEnd/>
            <a:tailEnd/>
          </a:ln>
        </p:spPr>
        <p:txBody>
          <a:bodyPr wrap="square" lIns="82945" tIns="41473" rIns="82945" bIns="41473" anchor="ctr">
            <a:spAutoFit/>
          </a:bodyPr>
          <a:lstStyle/>
          <a:p>
            <a:r>
              <a:rPr lang="fr-FR" sz="2400" dirty="0">
                <a:solidFill>
                  <a:schemeClr val="tx1">
                    <a:lumMod val="65000"/>
                    <a:lumOff val="35000"/>
                  </a:schemeClr>
                </a:solidFill>
              </a:rPr>
              <a:t>Application terrain : accompagner le changement au sein de son établissement</a:t>
            </a:r>
            <a:r>
              <a:rPr lang="fr-FR" sz="2000" dirty="0">
                <a:solidFill>
                  <a:schemeClr val="tx1">
                    <a:lumMod val="65000"/>
                    <a:lumOff val="35000"/>
                  </a:schemeClr>
                </a:solidFill>
              </a:rPr>
              <a:t> - </a:t>
            </a:r>
            <a:r>
              <a:rPr lang="fr-FR" sz="2000" i="1" dirty="0">
                <a:solidFill>
                  <a:schemeClr val="tx1">
                    <a:lumMod val="65000"/>
                    <a:lumOff val="35000"/>
                  </a:schemeClr>
                </a:solidFill>
              </a:rPr>
              <a:t>Etre conscient de ses propres pratiques (1/3)</a:t>
            </a: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26</a:t>
            </a:fld>
            <a:endParaRPr lang="fr-FR" sz="1400" dirty="0">
              <a:latin typeface="Calibri" pitchFamily="34" charset="0"/>
              <a:cs typeface="Arial" pitchFamily="34" charset="0"/>
            </a:endParaRPr>
          </a:p>
        </p:txBody>
      </p:sp>
      <p:sp>
        <p:nvSpPr>
          <p:cNvPr id="16" name="Rectangle 27"/>
          <p:cNvSpPr>
            <a:spLocks noChangeArrowheads="1"/>
          </p:cNvSpPr>
          <p:nvPr/>
        </p:nvSpPr>
        <p:spPr bwMode="auto">
          <a:xfrm>
            <a:off x="755577" y="1700808"/>
            <a:ext cx="7776864" cy="515590"/>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lstStyle/>
          <a:p>
            <a:pPr algn="ctr">
              <a:lnSpc>
                <a:spcPts val="2000"/>
              </a:lnSpc>
              <a:defRPr/>
            </a:pPr>
            <a:r>
              <a:rPr lang="fr-FR" sz="2000" b="1" dirty="0">
                <a:solidFill>
                  <a:srgbClr val="595959"/>
                </a:solidFill>
                <a:latin typeface="+mn-lt"/>
                <a:cs typeface="Arial" pitchFamily="34" charset="0"/>
              </a:rPr>
              <a:t>Selon le modèle de leadership situationnel, il existe 4 styles de prise de décision et de leadership</a:t>
            </a:r>
          </a:p>
        </p:txBody>
      </p:sp>
      <p:grpSp>
        <p:nvGrpSpPr>
          <p:cNvPr id="17" name="Groupe 16"/>
          <p:cNvGrpSpPr>
            <a:grpSpLocks noChangeAspect="1"/>
          </p:cNvGrpSpPr>
          <p:nvPr/>
        </p:nvGrpSpPr>
        <p:grpSpPr>
          <a:xfrm>
            <a:off x="4702472" y="2641275"/>
            <a:ext cx="3308005" cy="3308005"/>
            <a:chOff x="7189077" y="3310759"/>
            <a:chExt cx="2880000" cy="2880000"/>
          </a:xfrm>
        </p:grpSpPr>
        <p:grpSp>
          <p:nvGrpSpPr>
            <p:cNvPr id="18" name="Groupe 17"/>
            <p:cNvGrpSpPr/>
            <p:nvPr/>
          </p:nvGrpSpPr>
          <p:grpSpPr>
            <a:xfrm>
              <a:off x="7189077" y="3310759"/>
              <a:ext cx="2880000" cy="2880000"/>
              <a:chOff x="7052442" y="3720662"/>
              <a:chExt cx="2789338" cy="2778828"/>
            </a:xfrm>
          </p:grpSpPr>
          <p:sp>
            <p:nvSpPr>
              <p:cNvPr id="33" name="Secteurs 32"/>
              <p:cNvSpPr/>
              <p:nvPr/>
            </p:nvSpPr>
            <p:spPr>
              <a:xfrm>
                <a:off x="7052442" y="3720662"/>
                <a:ext cx="2700000" cy="2700000"/>
              </a:xfrm>
              <a:prstGeom prst="pie">
                <a:avLst>
                  <a:gd name="adj1" fmla="val 10775009"/>
                  <a:gd name="adj2" fmla="val 162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4" name="Secteurs 33"/>
              <p:cNvSpPr/>
              <p:nvPr/>
            </p:nvSpPr>
            <p:spPr>
              <a:xfrm rot="10800000">
                <a:off x="7141780" y="3799490"/>
                <a:ext cx="2700000" cy="2700000"/>
              </a:xfrm>
              <a:prstGeom prst="pie">
                <a:avLst>
                  <a:gd name="adj1" fmla="val 10775009"/>
                  <a:gd name="adj2" fmla="val 1620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5" name="Secteurs 34"/>
              <p:cNvSpPr/>
              <p:nvPr/>
            </p:nvSpPr>
            <p:spPr>
              <a:xfrm rot="16200000">
                <a:off x="7052442" y="3794235"/>
                <a:ext cx="2700000" cy="2700000"/>
              </a:xfrm>
              <a:prstGeom prst="pie">
                <a:avLst>
                  <a:gd name="adj1" fmla="val 10775009"/>
                  <a:gd name="adj2" fmla="val 1620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6" name="Secteurs 35"/>
              <p:cNvSpPr/>
              <p:nvPr/>
            </p:nvSpPr>
            <p:spPr>
              <a:xfrm rot="5400000">
                <a:off x="7136524" y="3720663"/>
                <a:ext cx="2700000" cy="2700000"/>
              </a:xfrm>
              <a:prstGeom prst="pie">
                <a:avLst>
                  <a:gd name="adj1" fmla="val 10775009"/>
                  <a:gd name="adj2" fmla="val 162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19" name="Rectangle 27"/>
            <p:cNvSpPr>
              <a:spLocks noChangeArrowheads="1"/>
            </p:cNvSpPr>
            <p:nvPr/>
          </p:nvSpPr>
          <p:spPr bwMode="auto">
            <a:xfrm>
              <a:off x="7399283" y="3904011"/>
              <a:ext cx="1124607" cy="515590"/>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lstStyle/>
            <a:p>
              <a:pPr algn="r">
                <a:defRPr/>
              </a:pPr>
              <a:r>
                <a:rPr lang="fr-FR" sz="2000" b="1" dirty="0">
                  <a:solidFill>
                    <a:srgbClr val="595959"/>
                  </a:solidFill>
                  <a:latin typeface="+mn-lt"/>
                  <a:cs typeface="Arial" pitchFamily="34" charset="0"/>
                </a:rPr>
                <a:t>Directif</a:t>
              </a:r>
            </a:p>
            <a:p>
              <a:pPr algn="r">
                <a:defRPr/>
              </a:pPr>
              <a:r>
                <a:rPr lang="fr-FR" sz="1200" i="1" dirty="0">
                  <a:solidFill>
                    <a:srgbClr val="595959"/>
                  </a:solidFill>
                  <a:latin typeface="+mn-lt"/>
                  <a:cs typeface="Arial" pitchFamily="34" charset="0"/>
                </a:rPr>
                <a:t>Je prends la décision selon mes idées</a:t>
              </a:r>
            </a:p>
          </p:txBody>
        </p:sp>
        <p:sp>
          <p:nvSpPr>
            <p:cNvPr id="30" name="Rectangle 27"/>
            <p:cNvSpPr>
              <a:spLocks noChangeArrowheads="1"/>
            </p:cNvSpPr>
            <p:nvPr/>
          </p:nvSpPr>
          <p:spPr bwMode="auto">
            <a:xfrm>
              <a:off x="7404539" y="4824248"/>
              <a:ext cx="1124607" cy="956442"/>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lstStyle/>
            <a:p>
              <a:pPr algn="r">
                <a:defRPr/>
              </a:pPr>
              <a:r>
                <a:rPr lang="fr-FR" sz="2000" b="1" dirty="0">
                  <a:solidFill>
                    <a:srgbClr val="595959"/>
                  </a:solidFill>
                  <a:latin typeface="+mn-lt"/>
                  <a:cs typeface="Arial" pitchFamily="34" charset="0"/>
                </a:rPr>
                <a:t>Délégatif</a:t>
              </a:r>
            </a:p>
            <a:p>
              <a:pPr algn="r">
                <a:defRPr/>
              </a:pPr>
              <a:r>
                <a:rPr lang="fr-FR" sz="1200" i="1" dirty="0">
                  <a:solidFill>
                    <a:srgbClr val="595959"/>
                  </a:solidFill>
                  <a:latin typeface="+mn-lt"/>
                  <a:cs typeface="Arial" pitchFamily="34" charset="0"/>
                </a:rPr>
                <a:t>Vous prenez la décision selon vos idées</a:t>
              </a:r>
            </a:p>
          </p:txBody>
        </p:sp>
        <p:sp>
          <p:nvSpPr>
            <p:cNvPr id="31" name="Rectangle 27"/>
            <p:cNvSpPr>
              <a:spLocks noChangeArrowheads="1"/>
            </p:cNvSpPr>
            <p:nvPr/>
          </p:nvSpPr>
          <p:spPr bwMode="auto">
            <a:xfrm>
              <a:off x="8718325" y="3898755"/>
              <a:ext cx="1234972" cy="515590"/>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lstStyle/>
            <a:p>
              <a:pPr>
                <a:defRPr/>
              </a:pPr>
              <a:r>
                <a:rPr lang="fr-FR" sz="2000" b="1" dirty="0">
                  <a:solidFill>
                    <a:schemeClr val="bg1"/>
                  </a:solidFill>
                  <a:latin typeface="+mn-lt"/>
                </a:rPr>
                <a:t>Participatif</a:t>
              </a:r>
            </a:p>
            <a:p>
              <a:pPr>
                <a:defRPr/>
              </a:pPr>
              <a:r>
                <a:rPr lang="fr-FR" sz="1200" i="1" dirty="0">
                  <a:solidFill>
                    <a:schemeClr val="bg1"/>
                  </a:solidFill>
                  <a:latin typeface="+mn-lt"/>
                </a:rPr>
                <a:t>Je prends la décision selon nos idées</a:t>
              </a:r>
            </a:p>
          </p:txBody>
        </p:sp>
        <p:sp>
          <p:nvSpPr>
            <p:cNvPr id="32" name="Rectangle 27"/>
            <p:cNvSpPr>
              <a:spLocks noChangeArrowheads="1"/>
            </p:cNvSpPr>
            <p:nvPr/>
          </p:nvSpPr>
          <p:spPr bwMode="auto">
            <a:xfrm>
              <a:off x="8723581" y="4818992"/>
              <a:ext cx="1234972" cy="956442"/>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lstStyle/>
            <a:p>
              <a:pPr>
                <a:defRPr/>
              </a:pPr>
              <a:r>
                <a:rPr lang="fr-FR" sz="2000" b="1" dirty="0">
                  <a:solidFill>
                    <a:schemeClr val="bg1"/>
                  </a:solidFill>
                  <a:latin typeface="+mn-lt"/>
                  <a:cs typeface="Arial" pitchFamily="34" charset="0"/>
                </a:rPr>
                <a:t>Consensuel</a:t>
              </a:r>
            </a:p>
            <a:p>
              <a:pPr>
                <a:defRPr/>
              </a:pPr>
              <a:r>
                <a:rPr lang="fr-FR" sz="1200" i="1" dirty="0">
                  <a:solidFill>
                    <a:schemeClr val="bg1"/>
                  </a:solidFill>
                  <a:latin typeface="+mn-lt"/>
                  <a:cs typeface="Arial" pitchFamily="34" charset="0"/>
                </a:rPr>
                <a:t>Nous prenons la décision selon nos idées</a:t>
              </a:r>
            </a:p>
          </p:txBody>
        </p:sp>
      </p:grpSp>
      <p:sp>
        <p:nvSpPr>
          <p:cNvPr id="37" name="Espace réservé du contenu 1"/>
          <p:cNvSpPr txBox="1">
            <a:spLocks/>
          </p:cNvSpPr>
          <p:nvPr/>
        </p:nvSpPr>
        <p:spPr>
          <a:xfrm>
            <a:off x="436093" y="2963129"/>
            <a:ext cx="3350943" cy="266429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ct val="0"/>
              </a:spcBef>
              <a:buFont typeface="Symbol" panose="05050102010706020507" pitchFamily="18" charset="2"/>
              <a:buChar char="Þ"/>
              <a:tabLst>
                <a:tab pos="457200" algn="l"/>
              </a:tabLst>
            </a:pPr>
            <a:r>
              <a:rPr lang="fr-FR" sz="1800" dirty="0">
                <a:solidFill>
                  <a:schemeClr val="tx1">
                    <a:lumMod val="65000"/>
                    <a:lumOff val="35000"/>
                  </a:schemeClr>
                </a:solidFill>
                <a:ea typeface="+mn-ea"/>
                <a:cs typeface="Arial" pitchFamily="34" charset="0"/>
              </a:rPr>
              <a:t>Mobiliser les outils et/ou prendre appui sur les objets concrets à co-construire en étant conscient des pratiques managériales qui trouvent à être articulées sur ces éléments afin de se mettre en capacité de produire les comportements ciblés</a:t>
            </a:r>
          </a:p>
        </p:txBody>
      </p:sp>
    </p:spTree>
    <p:extLst>
      <p:ext uri="{BB962C8B-B14F-4D97-AF65-F5344CB8AC3E}">
        <p14:creationId xmlns:p14="http://schemas.microsoft.com/office/powerpoint/2010/main" val="15493542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178481"/>
            <a:ext cx="7729800" cy="822420"/>
          </a:xfrm>
          <a:prstGeom prst="rect">
            <a:avLst/>
          </a:prstGeom>
          <a:noFill/>
          <a:ln w="9525">
            <a:noFill/>
            <a:miter lim="800000"/>
            <a:headEnd/>
            <a:tailEnd/>
          </a:ln>
        </p:spPr>
        <p:txBody>
          <a:bodyPr wrap="square" lIns="82945" tIns="41473" rIns="82945" bIns="41473" anchor="ctr">
            <a:spAutoFit/>
          </a:bodyPr>
          <a:lstStyle/>
          <a:p>
            <a:r>
              <a:rPr lang="fr-FR" sz="2400" dirty="0">
                <a:solidFill>
                  <a:schemeClr val="tx1">
                    <a:lumMod val="65000"/>
                    <a:lumOff val="35000"/>
                  </a:schemeClr>
                </a:solidFill>
              </a:rPr>
              <a:t>Application terrain : accompagner le changement au sein de son établissement</a:t>
            </a:r>
            <a:r>
              <a:rPr lang="fr-FR" sz="2000" dirty="0">
                <a:solidFill>
                  <a:schemeClr val="tx1">
                    <a:lumMod val="65000"/>
                    <a:lumOff val="35000"/>
                  </a:schemeClr>
                </a:solidFill>
              </a:rPr>
              <a:t> - </a:t>
            </a:r>
            <a:r>
              <a:rPr lang="fr-FR" sz="2000" i="1" dirty="0">
                <a:solidFill>
                  <a:schemeClr val="tx1">
                    <a:lumMod val="65000"/>
                    <a:lumOff val="35000"/>
                  </a:schemeClr>
                </a:solidFill>
              </a:rPr>
              <a:t>Etre conscient de ses propres pratiques (2/3)</a:t>
            </a: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27</a:t>
            </a:fld>
            <a:endParaRPr lang="fr-FR" sz="1400" dirty="0">
              <a:latin typeface="Calibri" pitchFamily="34" charset="0"/>
              <a:cs typeface="Arial" pitchFamily="34" charset="0"/>
            </a:endParaRPr>
          </a:p>
        </p:txBody>
      </p:sp>
      <p:sp>
        <p:nvSpPr>
          <p:cNvPr id="20" name="Rectangle 27"/>
          <p:cNvSpPr>
            <a:spLocks noChangeArrowheads="1"/>
          </p:cNvSpPr>
          <p:nvPr/>
        </p:nvSpPr>
        <p:spPr bwMode="auto">
          <a:xfrm>
            <a:off x="580901" y="1342708"/>
            <a:ext cx="7735515" cy="515590"/>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lstStyle/>
          <a:p>
            <a:pPr algn="ctr">
              <a:lnSpc>
                <a:spcPts val="2000"/>
              </a:lnSpc>
              <a:defRPr/>
            </a:pPr>
            <a:r>
              <a:rPr lang="fr-FR" b="1" dirty="0">
                <a:solidFill>
                  <a:schemeClr val="tx1">
                    <a:lumMod val="65000"/>
                    <a:lumOff val="35000"/>
                  </a:schemeClr>
                </a:solidFill>
              </a:rPr>
              <a:t>Quand s’imposer ? Quand négocier ? Quand animer / fédérer ?</a:t>
            </a:r>
          </a:p>
        </p:txBody>
      </p:sp>
      <p:grpSp>
        <p:nvGrpSpPr>
          <p:cNvPr id="2" name="Groupe 1"/>
          <p:cNvGrpSpPr/>
          <p:nvPr/>
        </p:nvGrpSpPr>
        <p:grpSpPr>
          <a:xfrm>
            <a:off x="985454" y="2168239"/>
            <a:ext cx="7056784" cy="3130911"/>
            <a:chOff x="899592" y="1978731"/>
            <a:chExt cx="7372066" cy="3527854"/>
          </a:xfrm>
        </p:grpSpPr>
        <p:sp>
          <p:nvSpPr>
            <p:cNvPr id="21" name="Rectangle 3"/>
            <p:cNvSpPr>
              <a:spLocks noChangeArrowheads="1"/>
            </p:cNvSpPr>
            <p:nvPr/>
          </p:nvSpPr>
          <p:spPr bwMode="auto">
            <a:xfrm>
              <a:off x="1162712" y="2350411"/>
              <a:ext cx="1775987" cy="315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rtl="0" eaLnBrk="0" fontAlgn="base" hangingPunct="0">
                <a:spcBef>
                  <a:spcPct val="0"/>
                </a:spcBef>
                <a:spcAft>
                  <a:spcPct val="0"/>
                </a:spcAft>
              </a:pPr>
              <a:endParaRPr lang="fr-FR" sz="1400" kern="1200">
                <a:solidFill>
                  <a:srgbClr val="000000"/>
                </a:solidFill>
                <a:latin typeface="+mj-lt"/>
              </a:endParaRPr>
            </a:p>
          </p:txBody>
        </p:sp>
        <p:sp>
          <p:nvSpPr>
            <p:cNvPr id="22" name="AutoShape 5"/>
            <p:cNvSpPr>
              <a:spLocks noChangeArrowheads="1"/>
            </p:cNvSpPr>
            <p:nvPr/>
          </p:nvSpPr>
          <p:spPr bwMode="auto">
            <a:xfrm>
              <a:off x="899592" y="1978731"/>
              <a:ext cx="2014742" cy="799685"/>
            </a:xfrm>
            <a:prstGeom prst="roundRect">
              <a:avLst>
                <a:gd name="adj" fmla="val 16667"/>
              </a:avLst>
            </a:prstGeom>
            <a:solidFill>
              <a:schemeClr val="bg1"/>
            </a:solidFill>
            <a:ln w="28575">
              <a:solidFill>
                <a:schemeClr val="tx1">
                  <a:lumMod val="65000"/>
                  <a:lumOff val="35000"/>
                </a:schemeClr>
              </a:solidFill>
            </a:ln>
            <a:effectLst/>
            <a:extLst/>
          </p:spPr>
          <p:txBody>
            <a:bodyPr anchor="ctr"/>
            <a:lstStyle>
              <a:lvl1pPr>
                <a:defRPr sz="1200">
                  <a:solidFill>
                    <a:schemeClr val="tx1"/>
                  </a:solidFill>
                  <a:latin typeface="Arial" charset="0"/>
                </a:defRPr>
              </a:lvl1pPr>
              <a:lvl2pPr marL="571500">
                <a:defRPr sz="1200">
                  <a:solidFill>
                    <a:schemeClr val="tx1"/>
                  </a:solidFill>
                  <a:latin typeface="Arial" charset="0"/>
                </a:defRPr>
              </a:lvl2pPr>
              <a:lvl3pPr marL="1143000">
                <a:defRPr sz="1200">
                  <a:solidFill>
                    <a:schemeClr val="tx1"/>
                  </a:solidFill>
                  <a:latin typeface="Arial" charset="0"/>
                </a:defRPr>
              </a:lvl3pPr>
              <a:lvl4pPr marL="1714500">
                <a:defRPr sz="1200">
                  <a:solidFill>
                    <a:schemeClr val="tx1"/>
                  </a:solidFill>
                  <a:latin typeface="Arial" charset="0"/>
                </a:defRPr>
              </a:lvl4pPr>
              <a:lvl5pPr marL="2286000">
                <a:defRPr sz="1200">
                  <a:solidFill>
                    <a:schemeClr val="tx1"/>
                  </a:solidFill>
                  <a:latin typeface="Arial" charset="0"/>
                </a:defRPr>
              </a:lvl5pPr>
              <a:lvl6pPr marL="2743200" algn="ctr" eaLnBrk="0" fontAlgn="base" hangingPunct="0">
                <a:spcBef>
                  <a:spcPct val="0"/>
                </a:spcBef>
                <a:spcAft>
                  <a:spcPct val="0"/>
                </a:spcAft>
                <a:defRPr sz="1200">
                  <a:solidFill>
                    <a:schemeClr val="tx1"/>
                  </a:solidFill>
                  <a:latin typeface="Arial" charset="0"/>
                </a:defRPr>
              </a:lvl6pPr>
              <a:lvl7pPr marL="3200400" algn="ctr" eaLnBrk="0" fontAlgn="base" hangingPunct="0">
                <a:spcBef>
                  <a:spcPct val="0"/>
                </a:spcBef>
                <a:spcAft>
                  <a:spcPct val="0"/>
                </a:spcAft>
                <a:defRPr sz="1200">
                  <a:solidFill>
                    <a:schemeClr val="tx1"/>
                  </a:solidFill>
                  <a:latin typeface="Arial" charset="0"/>
                </a:defRPr>
              </a:lvl7pPr>
              <a:lvl8pPr marL="3657600" algn="ctr" eaLnBrk="0" fontAlgn="base" hangingPunct="0">
                <a:spcBef>
                  <a:spcPct val="0"/>
                </a:spcBef>
                <a:spcAft>
                  <a:spcPct val="0"/>
                </a:spcAft>
                <a:defRPr sz="1200">
                  <a:solidFill>
                    <a:schemeClr val="tx1"/>
                  </a:solidFill>
                  <a:latin typeface="Arial" charset="0"/>
                </a:defRPr>
              </a:lvl8pPr>
              <a:lvl9pPr marL="4114800" algn="ctr" eaLnBrk="0" fontAlgn="base" hangingPunct="0">
                <a:spcBef>
                  <a:spcPct val="0"/>
                </a:spcBef>
                <a:spcAft>
                  <a:spcPct val="0"/>
                </a:spcAft>
                <a:defRPr sz="1200">
                  <a:solidFill>
                    <a:schemeClr val="tx1"/>
                  </a:solidFill>
                  <a:latin typeface="Arial" charset="0"/>
                </a:defRPr>
              </a:lvl9pPr>
            </a:lstStyle>
            <a:p>
              <a:pPr defTabSz="914400" rtl="0" eaLnBrk="0" fontAlgn="base" hangingPunct="0">
                <a:lnSpc>
                  <a:spcPct val="90000"/>
                </a:lnSpc>
                <a:spcBef>
                  <a:spcPct val="0"/>
                </a:spcBef>
                <a:spcAft>
                  <a:spcPct val="0"/>
                </a:spcAft>
              </a:pPr>
              <a:r>
                <a:rPr lang="fr-FR" altLang="fr-FR" sz="1400" b="1" kern="1200">
                  <a:solidFill>
                    <a:schemeClr val="tx1">
                      <a:lumMod val="65000"/>
                      <a:lumOff val="35000"/>
                    </a:schemeClr>
                  </a:solidFill>
                  <a:latin typeface="+mj-lt"/>
                </a:rPr>
                <a:t>Si l’Institution exige...</a:t>
              </a:r>
            </a:p>
          </p:txBody>
        </p:sp>
        <p:sp>
          <p:nvSpPr>
            <p:cNvPr id="23" name="AutoShape 6"/>
            <p:cNvSpPr>
              <a:spLocks noChangeArrowheads="1"/>
            </p:cNvSpPr>
            <p:nvPr/>
          </p:nvSpPr>
          <p:spPr bwMode="auto">
            <a:xfrm>
              <a:off x="6256916" y="1978731"/>
              <a:ext cx="2014742" cy="799685"/>
            </a:xfrm>
            <a:prstGeom prst="roundRect">
              <a:avLst>
                <a:gd name="adj" fmla="val 16667"/>
              </a:avLst>
            </a:prstGeom>
            <a:solidFill>
              <a:schemeClr val="bg1"/>
            </a:solidFill>
            <a:ln w="28575">
              <a:solidFill>
                <a:schemeClr val="tx1">
                  <a:lumMod val="65000"/>
                  <a:lumOff val="35000"/>
                </a:schemeClr>
              </a:solidFill>
            </a:ln>
            <a:effectLst/>
            <a:extLst/>
          </p:spPr>
          <p:txBody>
            <a:bodyPr wrap="none" anchor="ctr">
              <a:normAutofit/>
            </a:bodyPr>
            <a:lstStyle>
              <a:lvl1pPr>
                <a:defRPr sz="1200">
                  <a:solidFill>
                    <a:schemeClr val="tx1"/>
                  </a:solidFill>
                  <a:latin typeface="Arial" charset="0"/>
                </a:defRPr>
              </a:lvl1pPr>
              <a:lvl2pPr marL="571500">
                <a:defRPr sz="1200">
                  <a:solidFill>
                    <a:schemeClr val="tx1"/>
                  </a:solidFill>
                  <a:latin typeface="Arial" charset="0"/>
                </a:defRPr>
              </a:lvl2pPr>
              <a:lvl3pPr marL="1143000">
                <a:defRPr sz="1200">
                  <a:solidFill>
                    <a:schemeClr val="tx1"/>
                  </a:solidFill>
                  <a:latin typeface="Arial" charset="0"/>
                </a:defRPr>
              </a:lvl3pPr>
              <a:lvl4pPr marL="1714500">
                <a:defRPr sz="1200">
                  <a:solidFill>
                    <a:schemeClr val="tx1"/>
                  </a:solidFill>
                  <a:latin typeface="Arial" charset="0"/>
                </a:defRPr>
              </a:lvl4pPr>
              <a:lvl5pPr marL="2286000">
                <a:defRPr sz="1200">
                  <a:solidFill>
                    <a:schemeClr val="tx1"/>
                  </a:solidFill>
                  <a:latin typeface="Arial" charset="0"/>
                </a:defRPr>
              </a:lvl5pPr>
              <a:lvl6pPr marL="2743200" algn="ctr" eaLnBrk="0" fontAlgn="base" hangingPunct="0">
                <a:spcBef>
                  <a:spcPct val="0"/>
                </a:spcBef>
                <a:spcAft>
                  <a:spcPct val="0"/>
                </a:spcAft>
                <a:defRPr sz="1200">
                  <a:solidFill>
                    <a:schemeClr val="tx1"/>
                  </a:solidFill>
                  <a:latin typeface="Arial" charset="0"/>
                </a:defRPr>
              </a:lvl6pPr>
              <a:lvl7pPr marL="3200400" algn="ctr" eaLnBrk="0" fontAlgn="base" hangingPunct="0">
                <a:spcBef>
                  <a:spcPct val="0"/>
                </a:spcBef>
                <a:spcAft>
                  <a:spcPct val="0"/>
                </a:spcAft>
                <a:defRPr sz="1200">
                  <a:solidFill>
                    <a:schemeClr val="tx1"/>
                  </a:solidFill>
                  <a:latin typeface="Arial" charset="0"/>
                </a:defRPr>
              </a:lvl7pPr>
              <a:lvl8pPr marL="3657600" algn="ctr" eaLnBrk="0" fontAlgn="base" hangingPunct="0">
                <a:spcBef>
                  <a:spcPct val="0"/>
                </a:spcBef>
                <a:spcAft>
                  <a:spcPct val="0"/>
                </a:spcAft>
                <a:defRPr sz="1200">
                  <a:solidFill>
                    <a:schemeClr val="tx1"/>
                  </a:solidFill>
                  <a:latin typeface="Arial" charset="0"/>
                </a:defRPr>
              </a:lvl8pPr>
              <a:lvl9pPr marL="4114800" algn="ctr" eaLnBrk="0" fontAlgn="base" hangingPunct="0">
                <a:spcBef>
                  <a:spcPct val="0"/>
                </a:spcBef>
                <a:spcAft>
                  <a:spcPct val="0"/>
                </a:spcAft>
                <a:defRPr sz="1200">
                  <a:solidFill>
                    <a:schemeClr val="tx1"/>
                  </a:solidFill>
                  <a:latin typeface="Arial" charset="0"/>
                </a:defRPr>
              </a:lvl9pPr>
            </a:lstStyle>
            <a:p>
              <a:pPr defTabSz="914400" rtl="0" eaLnBrk="0" fontAlgn="base" hangingPunct="0">
                <a:lnSpc>
                  <a:spcPct val="90000"/>
                </a:lnSpc>
                <a:spcBef>
                  <a:spcPct val="0"/>
                </a:spcBef>
                <a:spcAft>
                  <a:spcPct val="0"/>
                </a:spcAft>
              </a:pPr>
              <a:r>
                <a:rPr lang="fr-FR" altLang="fr-FR" sz="1400" b="1" kern="1200" dirty="0">
                  <a:solidFill>
                    <a:schemeClr val="tx1">
                      <a:lumMod val="65000"/>
                      <a:lumOff val="35000"/>
                    </a:schemeClr>
                  </a:solidFill>
                  <a:latin typeface="+mj-lt"/>
                </a:rPr>
                <a:t>… et que le Corps Social </a:t>
              </a:r>
              <a:br>
                <a:rPr lang="fr-FR" altLang="fr-FR" sz="1400" b="1" kern="1200" dirty="0">
                  <a:solidFill>
                    <a:schemeClr val="tx1">
                      <a:lumMod val="65000"/>
                      <a:lumOff val="35000"/>
                    </a:schemeClr>
                  </a:solidFill>
                  <a:latin typeface="+mj-lt"/>
                </a:rPr>
              </a:br>
              <a:r>
                <a:rPr lang="fr-FR" altLang="fr-FR" sz="1400" b="1" kern="1200" dirty="0">
                  <a:solidFill>
                    <a:schemeClr val="tx1">
                      <a:lumMod val="65000"/>
                      <a:lumOff val="35000"/>
                    </a:schemeClr>
                  </a:solidFill>
                  <a:latin typeface="+mj-lt"/>
                </a:rPr>
                <a:t>demande...</a:t>
              </a:r>
            </a:p>
          </p:txBody>
        </p:sp>
        <p:sp>
          <p:nvSpPr>
            <p:cNvPr id="24" name="AutoShape 8"/>
            <p:cNvSpPr>
              <a:spLocks noChangeArrowheads="1"/>
            </p:cNvSpPr>
            <p:nvPr/>
          </p:nvSpPr>
          <p:spPr bwMode="auto">
            <a:xfrm flipV="1">
              <a:off x="963431" y="3017171"/>
              <a:ext cx="1950904" cy="531795"/>
            </a:xfrm>
            <a:prstGeom prst="chevron">
              <a:avLst>
                <a:gd name="adj" fmla="val 57347"/>
              </a:avLst>
            </a:prstGeom>
            <a:solidFill>
              <a:srgbClr val="C00000"/>
            </a:solidFill>
            <a:ln>
              <a:noFill/>
            </a:ln>
            <a:effectLst/>
            <a:extLst/>
          </p:spPr>
          <p:txBody>
            <a:bodyPr rot="10800000" lIns="18000" tIns="0" rIns="18000" bIns="0" anchor="ctr"/>
            <a:lstStyle>
              <a:lvl1pPr marL="284163">
                <a:defRPr sz="1200">
                  <a:solidFill>
                    <a:schemeClr val="tx1"/>
                  </a:solidFill>
                  <a:latin typeface="Arial" charset="0"/>
                </a:defRPr>
              </a:lvl1pPr>
              <a:lvl2pPr marL="676275">
                <a:defRPr sz="1200">
                  <a:solidFill>
                    <a:schemeClr val="tx1"/>
                  </a:solidFill>
                  <a:latin typeface="Arial" charset="0"/>
                </a:defRPr>
              </a:lvl2pPr>
              <a:lvl3pPr marL="1143000">
                <a:defRPr sz="1200">
                  <a:solidFill>
                    <a:schemeClr val="tx1"/>
                  </a:solidFill>
                  <a:latin typeface="Arial" charset="0"/>
                </a:defRPr>
              </a:lvl3pPr>
              <a:lvl4pPr marL="1714500">
                <a:defRPr sz="1200">
                  <a:solidFill>
                    <a:schemeClr val="tx1"/>
                  </a:solidFill>
                  <a:latin typeface="Arial" charset="0"/>
                </a:defRPr>
              </a:lvl4pPr>
              <a:lvl5pPr marL="2286000">
                <a:defRPr sz="1200">
                  <a:solidFill>
                    <a:schemeClr val="tx1"/>
                  </a:solidFill>
                  <a:latin typeface="Arial" charset="0"/>
                </a:defRPr>
              </a:lvl5pPr>
              <a:lvl6pPr marL="2743200" algn="ctr" eaLnBrk="0" fontAlgn="base" hangingPunct="0">
                <a:spcBef>
                  <a:spcPct val="0"/>
                </a:spcBef>
                <a:spcAft>
                  <a:spcPct val="0"/>
                </a:spcAft>
                <a:defRPr sz="1200">
                  <a:solidFill>
                    <a:schemeClr val="tx1"/>
                  </a:solidFill>
                  <a:latin typeface="Arial" charset="0"/>
                </a:defRPr>
              </a:lvl6pPr>
              <a:lvl7pPr marL="3200400" algn="ctr" eaLnBrk="0" fontAlgn="base" hangingPunct="0">
                <a:spcBef>
                  <a:spcPct val="0"/>
                </a:spcBef>
                <a:spcAft>
                  <a:spcPct val="0"/>
                </a:spcAft>
                <a:defRPr sz="1200">
                  <a:solidFill>
                    <a:schemeClr val="tx1"/>
                  </a:solidFill>
                  <a:latin typeface="Arial" charset="0"/>
                </a:defRPr>
              </a:lvl7pPr>
              <a:lvl8pPr marL="3657600" algn="ctr" eaLnBrk="0" fontAlgn="base" hangingPunct="0">
                <a:spcBef>
                  <a:spcPct val="0"/>
                </a:spcBef>
                <a:spcAft>
                  <a:spcPct val="0"/>
                </a:spcAft>
                <a:defRPr sz="1200">
                  <a:solidFill>
                    <a:schemeClr val="tx1"/>
                  </a:solidFill>
                  <a:latin typeface="Arial" charset="0"/>
                </a:defRPr>
              </a:lvl8pPr>
              <a:lvl9pPr marL="4114800" algn="ctr" eaLnBrk="0" fontAlgn="base" hangingPunct="0">
                <a:spcBef>
                  <a:spcPct val="0"/>
                </a:spcBef>
                <a:spcAft>
                  <a:spcPct val="0"/>
                </a:spcAft>
                <a:defRPr sz="1200">
                  <a:solidFill>
                    <a:schemeClr val="tx1"/>
                  </a:solidFill>
                  <a:latin typeface="Arial" charset="0"/>
                </a:defRPr>
              </a:lvl9pPr>
            </a:lstStyle>
            <a:p>
              <a:pPr defTabSz="914400" rtl="0" eaLnBrk="0" fontAlgn="base" hangingPunct="0">
                <a:lnSpc>
                  <a:spcPct val="90000"/>
                </a:lnSpc>
                <a:spcBef>
                  <a:spcPct val="0"/>
                </a:spcBef>
                <a:spcAft>
                  <a:spcPct val="0"/>
                </a:spcAft>
              </a:pPr>
              <a:r>
                <a:rPr lang="fr-FR" altLang="fr-FR" sz="1400" b="1" kern="1200" dirty="0">
                  <a:solidFill>
                    <a:schemeClr val="bg1"/>
                  </a:solidFill>
                  <a:latin typeface="+mj-lt"/>
                </a:rPr>
                <a:t>D'être obéie</a:t>
              </a:r>
            </a:p>
          </p:txBody>
        </p:sp>
        <p:sp>
          <p:nvSpPr>
            <p:cNvPr id="25" name="AutoShape 9"/>
            <p:cNvSpPr>
              <a:spLocks noChangeArrowheads="1"/>
            </p:cNvSpPr>
            <p:nvPr/>
          </p:nvSpPr>
          <p:spPr bwMode="auto">
            <a:xfrm rot="10800000">
              <a:off x="6256916" y="3017171"/>
              <a:ext cx="1950904" cy="531795"/>
            </a:xfrm>
            <a:prstGeom prst="chevron">
              <a:avLst>
                <a:gd name="adj" fmla="val 77877"/>
              </a:avLst>
            </a:prstGeom>
            <a:solidFill>
              <a:srgbClr val="C00000"/>
            </a:solidFill>
            <a:ln>
              <a:noFill/>
            </a:ln>
            <a:effectLst/>
            <a:extLst/>
          </p:spPr>
          <p:txBody>
            <a:bodyPr rot="10800000" lIns="6500" tIns="0" rIns="0" bIns="0" anchor="ctr"/>
            <a:lstStyle>
              <a:lvl1pPr>
                <a:defRPr sz="1200">
                  <a:solidFill>
                    <a:schemeClr val="tx1"/>
                  </a:solidFill>
                  <a:latin typeface="Arial" charset="0"/>
                </a:defRPr>
              </a:lvl1pPr>
              <a:lvl2pPr marL="676275">
                <a:defRPr sz="1200">
                  <a:solidFill>
                    <a:schemeClr val="tx1"/>
                  </a:solidFill>
                  <a:latin typeface="Arial" charset="0"/>
                </a:defRPr>
              </a:lvl2pPr>
              <a:lvl3pPr marL="1143000">
                <a:defRPr sz="1200">
                  <a:solidFill>
                    <a:schemeClr val="tx1"/>
                  </a:solidFill>
                  <a:latin typeface="Arial" charset="0"/>
                </a:defRPr>
              </a:lvl3pPr>
              <a:lvl4pPr marL="1714500">
                <a:defRPr sz="1200">
                  <a:solidFill>
                    <a:schemeClr val="tx1"/>
                  </a:solidFill>
                  <a:latin typeface="Arial" charset="0"/>
                </a:defRPr>
              </a:lvl4pPr>
              <a:lvl5pPr marL="2286000">
                <a:defRPr sz="1200">
                  <a:solidFill>
                    <a:schemeClr val="tx1"/>
                  </a:solidFill>
                  <a:latin typeface="Arial" charset="0"/>
                </a:defRPr>
              </a:lvl5pPr>
              <a:lvl6pPr marL="2743200" algn="ctr" eaLnBrk="0" fontAlgn="base" hangingPunct="0">
                <a:spcBef>
                  <a:spcPct val="0"/>
                </a:spcBef>
                <a:spcAft>
                  <a:spcPct val="0"/>
                </a:spcAft>
                <a:defRPr sz="1200">
                  <a:solidFill>
                    <a:schemeClr val="tx1"/>
                  </a:solidFill>
                  <a:latin typeface="Arial" charset="0"/>
                </a:defRPr>
              </a:lvl6pPr>
              <a:lvl7pPr marL="3200400" algn="ctr" eaLnBrk="0" fontAlgn="base" hangingPunct="0">
                <a:spcBef>
                  <a:spcPct val="0"/>
                </a:spcBef>
                <a:spcAft>
                  <a:spcPct val="0"/>
                </a:spcAft>
                <a:defRPr sz="1200">
                  <a:solidFill>
                    <a:schemeClr val="tx1"/>
                  </a:solidFill>
                  <a:latin typeface="Arial" charset="0"/>
                </a:defRPr>
              </a:lvl7pPr>
              <a:lvl8pPr marL="3657600" algn="ctr" eaLnBrk="0" fontAlgn="base" hangingPunct="0">
                <a:spcBef>
                  <a:spcPct val="0"/>
                </a:spcBef>
                <a:spcAft>
                  <a:spcPct val="0"/>
                </a:spcAft>
                <a:defRPr sz="1200">
                  <a:solidFill>
                    <a:schemeClr val="tx1"/>
                  </a:solidFill>
                  <a:latin typeface="Arial" charset="0"/>
                </a:defRPr>
              </a:lvl8pPr>
              <a:lvl9pPr marL="4114800" algn="ctr" eaLnBrk="0" fontAlgn="base" hangingPunct="0">
                <a:spcBef>
                  <a:spcPct val="0"/>
                </a:spcBef>
                <a:spcAft>
                  <a:spcPct val="0"/>
                </a:spcAft>
                <a:defRPr sz="1200">
                  <a:solidFill>
                    <a:schemeClr val="tx1"/>
                  </a:solidFill>
                  <a:latin typeface="Arial" charset="0"/>
                </a:defRPr>
              </a:lvl9pPr>
            </a:lstStyle>
            <a:p>
              <a:pPr defTabSz="914400" rtl="0" eaLnBrk="0" fontAlgn="base" hangingPunct="0">
                <a:lnSpc>
                  <a:spcPct val="90000"/>
                </a:lnSpc>
                <a:spcBef>
                  <a:spcPct val="0"/>
                </a:spcBef>
                <a:spcAft>
                  <a:spcPct val="0"/>
                </a:spcAft>
              </a:pPr>
              <a:r>
                <a:rPr lang="fr-FR" altLang="fr-FR" sz="1400" b="1" kern="1200" dirty="0">
                  <a:solidFill>
                    <a:schemeClr val="bg1"/>
                  </a:solidFill>
                  <a:latin typeface="+mj-lt"/>
                </a:rPr>
                <a:t>De recevoir</a:t>
              </a:r>
            </a:p>
          </p:txBody>
        </p:sp>
        <p:sp>
          <p:nvSpPr>
            <p:cNvPr id="26" name="Rectangle 10"/>
            <p:cNvSpPr>
              <a:spLocks noChangeArrowheads="1"/>
            </p:cNvSpPr>
            <p:nvPr/>
          </p:nvSpPr>
          <p:spPr bwMode="auto">
            <a:xfrm>
              <a:off x="3575063" y="2400492"/>
              <a:ext cx="2021125" cy="311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1600" tIns="46038" rIns="21600" bIns="46038">
              <a:spAutoFit/>
            </a:bodyPr>
            <a:lstStyle>
              <a:lvl1pPr>
                <a:defRPr sz="1200">
                  <a:solidFill>
                    <a:schemeClr val="tx1"/>
                  </a:solidFill>
                  <a:latin typeface="Arial" charset="0"/>
                </a:defRPr>
              </a:lvl1pPr>
              <a:lvl2pPr marL="571500">
                <a:defRPr sz="1200">
                  <a:solidFill>
                    <a:schemeClr val="tx1"/>
                  </a:solidFill>
                  <a:latin typeface="Arial" charset="0"/>
                </a:defRPr>
              </a:lvl2pPr>
              <a:lvl3pPr marL="1143000">
                <a:defRPr sz="1200">
                  <a:solidFill>
                    <a:schemeClr val="tx1"/>
                  </a:solidFill>
                  <a:latin typeface="Arial" charset="0"/>
                </a:defRPr>
              </a:lvl3pPr>
              <a:lvl4pPr marL="1714500">
                <a:defRPr sz="1200">
                  <a:solidFill>
                    <a:schemeClr val="tx1"/>
                  </a:solidFill>
                  <a:latin typeface="Arial" charset="0"/>
                </a:defRPr>
              </a:lvl4pPr>
              <a:lvl5pPr marL="2286000">
                <a:defRPr sz="1200">
                  <a:solidFill>
                    <a:schemeClr val="tx1"/>
                  </a:solidFill>
                  <a:latin typeface="Arial" charset="0"/>
                </a:defRPr>
              </a:lvl5pPr>
              <a:lvl6pPr marL="2743200" algn="ctr" eaLnBrk="0" fontAlgn="base" hangingPunct="0">
                <a:spcBef>
                  <a:spcPct val="0"/>
                </a:spcBef>
                <a:spcAft>
                  <a:spcPct val="0"/>
                </a:spcAft>
                <a:defRPr sz="1200">
                  <a:solidFill>
                    <a:schemeClr val="tx1"/>
                  </a:solidFill>
                  <a:latin typeface="Arial" charset="0"/>
                </a:defRPr>
              </a:lvl6pPr>
              <a:lvl7pPr marL="3200400" algn="ctr" eaLnBrk="0" fontAlgn="base" hangingPunct="0">
                <a:spcBef>
                  <a:spcPct val="0"/>
                </a:spcBef>
                <a:spcAft>
                  <a:spcPct val="0"/>
                </a:spcAft>
                <a:defRPr sz="1200">
                  <a:solidFill>
                    <a:schemeClr val="tx1"/>
                  </a:solidFill>
                  <a:latin typeface="Arial" charset="0"/>
                </a:defRPr>
              </a:lvl7pPr>
              <a:lvl8pPr marL="3657600" algn="ctr" eaLnBrk="0" fontAlgn="base" hangingPunct="0">
                <a:spcBef>
                  <a:spcPct val="0"/>
                </a:spcBef>
                <a:spcAft>
                  <a:spcPct val="0"/>
                </a:spcAft>
                <a:defRPr sz="1200">
                  <a:solidFill>
                    <a:schemeClr val="tx1"/>
                  </a:solidFill>
                  <a:latin typeface="Arial" charset="0"/>
                </a:defRPr>
              </a:lvl8pPr>
              <a:lvl9pPr marL="4114800" algn="ctr" eaLnBrk="0" fontAlgn="base" hangingPunct="0">
                <a:spcBef>
                  <a:spcPct val="0"/>
                </a:spcBef>
                <a:spcAft>
                  <a:spcPct val="0"/>
                </a:spcAft>
                <a:defRPr sz="1200">
                  <a:solidFill>
                    <a:schemeClr val="tx1"/>
                  </a:solidFill>
                  <a:latin typeface="Arial" charset="0"/>
                </a:defRPr>
              </a:lvl9pPr>
            </a:lstStyle>
            <a:p>
              <a:pPr defTabSz="914400" rtl="0" eaLnBrk="0" fontAlgn="base" hangingPunct="0">
                <a:lnSpc>
                  <a:spcPct val="90000"/>
                </a:lnSpc>
                <a:spcBef>
                  <a:spcPct val="0"/>
                </a:spcBef>
                <a:spcAft>
                  <a:spcPct val="0"/>
                </a:spcAft>
              </a:pPr>
              <a:r>
                <a:rPr lang="fr-FR" altLang="fr-FR" sz="1400" b="1" kern="1200" dirty="0">
                  <a:solidFill>
                    <a:schemeClr val="tx1">
                      <a:lumMod val="65000"/>
                      <a:lumOff val="35000"/>
                    </a:schemeClr>
                  </a:solidFill>
                  <a:latin typeface="+mj-lt"/>
                </a:rPr>
                <a:t>… le meilleur </a:t>
              </a:r>
              <a:r>
                <a:rPr lang="fr-FR" altLang="fr-FR" sz="1400" b="1" u="sng" kern="1200" dirty="0">
                  <a:solidFill>
                    <a:schemeClr val="tx1">
                      <a:lumMod val="65000"/>
                      <a:lumOff val="35000"/>
                    </a:schemeClr>
                  </a:solidFill>
                  <a:latin typeface="+mj-lt"/>
                </a:rPr>
                <a:t>mode</a:t>
              </a:r>
              <a:r>
                <a:rPr lang="fr-FR" altLang="fr-FR" sz="1400" b="1" kern="1200" dirty="0">
                  <a:solidFill>
                    <a:schemeClr val="tx1">
                      <a:lumMod val="65000"/>
                      <a:lumOff val="35000"/>
                    </a:schemeClr>
                  </a:solidFill>
                  <a:latin typeface="+mj-lt"/>
                </a:rPr>
                <a:t> est :</a:t>
              </a:r>
              <a:endParaRPr lang="fr-FR" altLang="fr-FR" sz="1400" b="1" i="1" kern="1200" dirty="0">
                <a:solidFill>
                  <a:schemeClr val="tx1">
                    <a:lumMod val="65000"/>
                    <a:lumOff val="35000"/>
                  </a:schemeClr>
                </a:solidFill>
                <a:latin typeface="+mj-lt"/>
              </a:endParaRPr>
            </a:p>
          </p:txBody>
        </p:sp>
        <p:sp>
          <p:nvSpPr>
            <p:cNvPr id="27" name="Oval 11"/>
            <p:cNvSpPr>
              <a:spLocks noChangeArrowheads="1"/>
            </p:cNvSpPr>
            <p:nvPr/>
          </p:nvSpPr>
          <p:spPr bwMode="auto">
            <a:xfrm>
              <a:off x="3464626" y="2976315"/>
              <a:ext cx="2014742" cy="634723"/>
            </a:xfrm>
            <a:prstGeom prst="ellipse">
              <a:avLst/>
            </a:prstGeom>
            <a:solidFill>
              <a:srgbClr val="C00000"/>
            </a:solidFill>
            <a:ln w="9525" cap="rnd">
              <a:noFill/>
              <a:round/>
              <a:headEnd/>
              <a:tailEnd/>
            </a:ln>
            <a:effectLst/>
            <a:extLst/>
          </p:spPr>
          <p:txBody>
            <a:bodyPr wrap="none" lIns="0" tIns="10800" rIns="0" bIns="10800" anchor="ctr"/>
            <a:lstStyle>
              <a:lvl1pPr>
                <a:defRPr sz="1200">
                  <a:solidFill>
                    <a:schemeClr val="tx1"/>
                  </a:solidFill>
                  <a:latin typeface="Arial" charset="0"/>
                </a:defRPr>
              </a:lvl1pPr>
              <a:lvl2pPr marL="571500">
                <a:defRPr sz="1200">
                  <a:solidFill>
                    <a:schemeClr val="tx1"/>
                  </a:solidFill>
                  <a:latin typeface="Arial" charset="0"/>
                </a:defRPr>
              </a:lvl2pPr>
              <a:lvl3pPr marL="1143000">
                <a:defRPr sz="1200">
                  <a:solidFill>
                    <a:schemeClr val="tx1"/>
                  </a:solidFill>
                  <a:latin typeface="Arial" charset="0"/>
                </a:defRPr>
              </a:lvl3pPr>
              <a:lvl4pPr marL="1714500">
                <a:defRPr sz="1200">
                  <a:solidFill>
                    <a:schemeClr val="tx1"/>
                  </a:solidFill>
                  <a:latin typeface="Arial" charset="0"/>
                </a:defRPr>
              </a:lvl4pPr>
              <a:lvl5pPr marL="2286000">
                <a:defRPr sz="1200">
                  <a:solidFill>
                    <a:schemeClr val="tx1"/>
                  </a:solidFill>
                  <a:latin typeface="Arial" charset="0"/>
                </a:defRPr>
              </a:lvl5pPr>
              <a:lvl6pPr marL="2743200" algn="ctr" eaLnBrk="0" fontAlgn="base" hangingPunct="0">
                <a:spcBef>
                  <a:spcPct val="0"/>
                </a:spcBef>
                <a:spcAft>
                  <a:spcPct val="0"/>
                </a:spcAft>
                <a:defRPr sz="1200">
                  <a:solidFill>
                    <a:schemeClr val="tx1"/>
                  </a:solidFill>
                  <a:latin typeface="Arial" charset="0"/>
                </a:defRPr>
              </a:lvl6pPr>
              <a:lvl7pPr marL="3200400" algn="ctr" eaLnBrk="0" fontAlgn="base" hangingPunct="0">
                <a:spcBef>
                  <a:spcPct val="0"/>
                </a:spcBef>
                <a:spcAft>
                  <a:spcPct val="0"/>
                </a:spcAft>
                <a:defRPr sz="1200">
                  <a:solidFill>
                    <a:schemeClr val="tx1"/>
                  </a:solidFill>
                  <a:latin typeface="Arial" charset="0"/>
                </a:defRPr>
              </a:lvl7pPr>
              <a:lvl8pPr marL="3657600" algn="ctr" eaLnBrk="0" fontAlgn="base" hangingPunct="0">
                <a:spcBef>
                  <a:spcPct val="0"/>
                </a:spcBef>
                <a:spcAft>
                  <a:spcPct val="0"/>
                </a:spcAft>
                <a:defRPr sz="1200">
                  <a:solidFill>
                    <a:schemeClr val="tx1"/>
                  </a:solidFill>
                  <a:latin typeface="Arial" charset="0"/>
                </a:defRPr>
              </a:lvl8pPr>
              <a:lvl9pPr marL="4114800" algn="ctr" eaLnBrk="0" fontAlgn="base" hangingPunct="0">
                <a:spcBef>
                  <a:spcPct val="0"/>
                </a:spcBef>
                <a:spcAft>
                  <a:spcPct val="0"/>
                </a:spcAft>
                <a:defRPr sz="1200">
                  <a:solidFill>
                    <a:schemeClr val="tx1"/>
                  </a:solidFill>
                  <a:latin typeface="Arial"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fr-FR" altLang="fr-FR" sz="1400" b="1" i="0" u="none" strike="noStrike" kern="1200" cap="none" spc="0" normalizeH="0" baseline="0" noProof="0">
                  <a:ln>
                    <a:noFill/>
                  </a:ln>
                  <a:solidFill>
                    <a:schemeClr val="bg1"/>
                  </a:solidFill>
                  <a:effectLst/>
                  <a:uLnTx/>
                  <a:uFillTx/>
                  <a:latin typeface="+mj-lt"/>
                </a:rPr>
                <a:t>de commander,</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fr-FR" altLang="fr-FR" sz="1400" b="1" i="0" u="none" strike="noStrike" kern="1200" cap="none" spc="0" normalizeH="0" baseline="0" noProof="0" dirty="0">
                  <a:ln>
                    <a:noFill/>
                  </a:ln>
                  <a:solidFill>
                    <a:schemeClr val="bg1"/>
                  </a:solidFill>
                  <a:effectLst/>
                  <a:uLnTx/>
                  <a:uFillTx/>
                  <a:latin typeface="+mj-lt"/>
                </a:rPr>
                <a:t>d'imposer</a:t>
              </a:r>
            </a:p>
          </p:txBody>
        </p:sp>
        <p:sp>
          <p:nvSpPr>
            <p:cNvPr id="28" name="AutoShape 12"/>
            <p:cNvSpPr>
              <a:spLocks noChangeArrowheads="1"/>
            </p:cNvSpPr>
            <p:nvPr/>
          </p:nvSpPr>
          <p:spPr bwMode="auto">
            <a:xfrm flipV="1">
              <a:off x="5050369" y="3015895"/>
              <a:ext cx="845221" cy="418780"/>
            </a:xfrm>
            <a:prstGeom prst="triangle">
              <a:avLst>
                <a:gd name="adj" fmla="val 50000"/>
              </a:avLst>
            </a:prstGeom>
            <a:solidFill>
              <a:schemeClr val="bg1"/>
            </a:solidFill>
            <a:ln w="28575">
              <a:solidFill>
                <a:schemeClr val="tx1">
                  <a:lumMod val="65000"/>
                  <a:lumOff val="35000"/>
                </a:schemeClr>
              </a:solidFill>
            </a:ln>
            <a:effectLst/>
            <a:extLst/>
          </p:spPr>
          <p:txBody>
            <a:bodyPr rot="10800000" wrap="none" lIns="18000" tIns="201300" rIns="18000" bIns="17000" anchor="ctr"/>
            <a:lstStyle>
              <a:lvl1pPr>
                <a:defRPr sz="1200">
                  <a:solidFill>
                    <a:schemeClr val="tx1"/>
                  </a:solidFill>
                  <a:latin typeface="Arial" charset="0"/>
                </a:defRPr>
              </a:lvl1pPr>
              <a:lvl2pPr marL="571500">
                <a:defRPr sz="1200">
                  <a:solidFill>
                    <a:schemeClr val="tx1"/>
                  </a:solidFill>
                  <a:latin typeface="Arial" charset="0"/>
                </a:defRPr>
              </a:lvl2pPr>
              <a:lvl3pPr marL="1143000">
                <a:defRPr sz="1200">
                  <a:solidFill>
                    <a:schemeClr val="tx1"/>
                  </a:solidFill>
                  <a:latin typeface="Arial" charset="0"/>
                </a:defRPr>
              </a:lvl3pPr>
              <a:lvl4pPr marL="1714500">
                <a:defRPr sz="1200">
                  <a:solidFill>
                    <a:schemeClr val="tx1"/>
                  </a:solidFill>
                  <a:latin typeface="Arial" charset="0"/>
                </a:defRPr>
              </a:lvl4pPr>
              <a:lvl5pPr marL="2286000">
                <a:defRPr sz="1200">
                  <a:solidFill>
                    <a:schemeClr val="tx1"/>
                  </a:solidFill>
                  <a:latin typeface="Arial" charset="0"/>
                </a:defRPr>
              </a:lvl5pPr>
              <a:lvl6pPr marL="2743200" algn="ctr" eaLnBrk="0" fontAlgn="base" hangingPunct="0">
                <a:spcBef>
                  <a:spcPct val="0"/>
                </a:spcBef>
                <a:spcAft>
                  <a:spcPct val="0"/>
                </a:spcAft>
                <a:defRPr sz="1200">
                  <a:solidFill>
                    <a:schemeClr val="tx1"/>
                  </a:solidFill>
                  <a:latin typeface="Arial" charset="0"/>
                </a:defRPr>
              </a:lvl6pPr>
              <a:lvl7pPr marL="3200400" algn="ctr" eaLnBrk="0" fontAlgn="base" hangingPunct="0">
                <a:spcBef>
                  <a:spcPct val="0"/>
                </a:spcBef>
                <a:spcAft>
                  <a:spcPct val="0"/>
                </a:spcAft>
                <a:defRPr sz="1200">
                  <a:solidFill>
                    <a:schemeClr val="tx1"/>
                  </a:solidFill>
                  <a:latin typeface="Arial" charset="0"/>
                </a:defRPr>
              </a:lvl7pPr>
              <a:lvl8pPr marL="3657600" algn="ctr" eaLnBrk="0" fontAlgn="base" hangingPunct="0">
                <a:spcBef>
                  <a:spcPct val="0"/>
                </a:spcBef>
                <a:spcAft>
                  <a:spcPct val="0"/>
                </a:spcAft>
                <a:defRPr sz="1200">
                  <a:solidFill>
                    <a:schemeClr val="tx1"/>
                  </a:solidFill>
                  <a:latin typeface="Arial" charset="0"/>
                </a:defRPr>
              </a:lvl8pPr>
              <a:lvl9pPr marL="4114800" algn="ctr" eaLnBrk="0" fontAlgn="base" hangingPunct="0">
                <a:spcBef>
                  <a:spcPct val="0"/>
                </a:spcBef>
                <a:spcAft>
                  <a:spcPct val="0"/>
                </a:spcAft>
                <a:defRPr sz="1200">
                  <a:solidFill>
                    <a:schemeClr val="tx1"/>
                  </a:solidFill>
                  <a:latin typeface="Arial" charset="0"/>
                </a:defRPr>
              </a:lvl9pPr>
            </a:lstStyle>
            <a:p>
              <a:pPr algn="ctr" defTabSz="914400" rtl="0" eaLnBrk="0" fontAlgn="base" hangingPunct="0">
                <a:lnSpc>
                  <a:spcPct val="90000"/>
                </a:lnSpc>
                <a:spcBef>
                  <a:spcPct val="0"/>
                </a:spcBef>
                <a:spcAft>
                  <a:spcPct val="0"/>
                </a:spcAft>
              </a:pPr>
              <a:r>
                <a:rPr lang="fr-FR" altLang="fr-FR" b="1" kern="1200" dirty="0">
                  <a:solidFill>
                    <a:schemeClr val="tx1">
                      <a:lumMod val="65000"/>
                      <a:lumOff val="35000"/>
                    </a:schemeClr>
                  </a:solidFill>
                  <a:latin typeface="+mj-lt"/>
                </a:rPr>
                <a:t>Mode</a:t>
              </a:r>
              <a:br>
                <a:rPr lang="fr-FR" altLang="fr-FR" b="1" kern="1200" dirty="0">
                  <a:solidFill>
                    <a:schemeClr val="tx1">
                      <a:lumMod val="65000"/>
                      <a:lumOff val="35000"/>
                    </a:schemeClr>
                  </a:solidFill>
                  <a:latin typeface="+mj-lt"/>
                </a:rPr>
              </a:br>
              <a:r>
                <a:rPr lang="fr-FR" altLang="fr-FR" b="1" kern="1200" dirty="0">
                  <a:solidFill>
                    <a:schemeClr val="tx1">
                      <a:lumMod val="65000"/>
                      <a:lumOff val="35000"/>
                    </a:schemeClr>
                  </a:solidFill>
                  <a:latin typeface="+mj-lt"/>
                </a:rPr>
                <a:t>1</a:t>
              </a:r>
            </a:p>
          </p:txBody>
        </p:sp>
        <p:sp>
          <p:nvSpPr>
            <p:cNvPr id="29" name="AutoShape 14"/>
            <p:cNvSpPr>
              <a:spLocks noChangeArrowheads="1"/>
            </p:cNvSpPr>
            <p:nvPr/>
          </p:nvSpPr>
          <p:spPr bwMode="auto">
            <a:xfrm flipV="1">
              <a:off x="963431" y="3779402"/>
              <a:ext cx="1950904" cy="531795"/>
            </a:xfrm>
            <a:prstGeom prst="chevron">
              <a:avLst>
                <a:gd name="adj" fmla="val 54781"/>
              </a:avLst>
            </a:prstGeom>
            <a:solidFill>
              <a:srgbClr val="FF9933"/>
            </a:solidFill>
            <a:ln>
              <a:noFill/>
            </a:ln>
            <a:effectLst/>
            <a:extLst/>
          </p:spPr>
          <p:txBody>
            <a:bodyPr rot="10800000" lIns="18000" tIns="0" rIns="18000" bIns="0" anchor="ctr"/>
            <a:lstStyle>
              <a:lvl1pPr marL="284163">
                <a:defRPr sz="1200">
                  <a:solidFill>
                    <a:schemeClr val="tx1"/>
                  </a:solidFill>
                  <a:latin typeface="Arial" charset="0"/>
                </a:defRPr>
              </a:lvl1pPr>
              <a:lvl2pPr marL="676275">
                <a:defRPr sz="1200">
                  <a:solidFill>
                    <a:schemeClr val="tx1"/>
                  </a:solidFill>
                  <a:latin typeface="Arial" charset="0"/>
                </a:defRPr>
              </a:lvl2pPr>
              <a:lvl3pPr marL="1143000">
                <a:defRPr sz="1200">
                  <a:solidFill>
                    <a:schemeClr val="tx1"/>
                  </a:solidFill>
                  <a:latin typeface="Arial" charset="0"/>
                </a:defRPr>
              </a:lvl3pPr>
              <a:lvl4pPr marL="1714500">
                <a:defRPr sz="1200">
                  <a:solidFill>
                    <a:schemeClr val="tx1"/>
                  </a:solidFill>
                  <a:latin typeface="Arial" charset="0"/>
                </a:defRPr>
              </a:lvl4pPr>
              <a:lvl5pPr marL="2286000">
                <a:defRPr sz="1200">
                  <a:solidFill>
                    <a:schemeClr val="tx1"/>
                  </a:solidFill>
                  <a:latin typeface="Arial" charset="0"/>
                </a:defRPr>
              </a:lvl5pPr>
              <a:lvl6pPr marL="2743200" algn="ctr" eaLnBrk="0" fontAlgn="base" hangingPunct="0">
                <a:spcBef>
                  <a:spcPct val="0"/>
                </a:spcBef>
                <a:spcAft>
                  <a:spcPct val="0"/>
                </a:spcAft>
                <a:defRPr sz="1200">
                  <a:solidFill>
                    <a:schemeClr val="tx1"/>
                  </a:solidFill>
                  <a:latin typeface="Arial" charset="0"/>
                </a:defRPr>
              </a:lvl6pPr>
              <a:lvl7pPr marL="3200400" algn="ctr" eaLnBrk="0" fontAlgn="base" hangingPunct="0">
                <a:spcBef>
                  <a:spcPct val="0"/>
                </a:spcBef>
                <a:spcAft>
                  <a:spcPct val="0"/>
                </a:spcAft>
                <a:defRPr sz="1200">
                  <a:solidFill>
                    <a:schemeClr val="tx1"/>
                  </a:solidFill>
                  <a:latin typeface="Arial" charset="0"/>
                </a:defRPr>
              </a:lvl7pPr>
              <a:lvl8pPr marL="3657600" algn="ctr" eaLnBrk="0" fontAlgn="base" hangingPunct="0">
                <a:spcBef>
                  <a:spcPct val="0"/>
                </a:spcBef>
                <a:spcAft>
                  <a:spcPct val="0"/>
                </a:spcAft>
                <a:defRPr sz="1200">
                  <a:solidFill>
                    <a:schemeClr val="tx1"/>
                  </a:solidFill>
                  <a:latin typeface="Arial" charset="0"/>
                </a:defRPr>
              </a:lvl8pPr>
              <a:lvl9pPr marL="4114800" algn="ctr" eaLnBrk="0" fontAlgn="base" hangingPunct="0">
                <a:spcBef>
                  <a:spcPct val="0"/>
                </a:spcBef>
                <a:spcAft>
                  <a:spcPct val="0"/>
                </a:spcAft>
                <a:defRPr sz="1200">
                  <a:solidFill>
                    <a:schemeClr val="tx1"/>
                  </a:solidFill>
                  <a:latin typeface="Arial" charset="0"/>
                </a:defRPr>
              </a:lvl9pPr>
            </a:lstStyle>
            <a:p>
              <a:pPr defTabSz="914400" rtl="0" eaLnBrk="0" fontAlgn="base" hangingPunct="0">
                <a:lnSpc>
                  <a:spcPct val="90000"/>
                </a:lnSpc>
                <a:spcBef>
                  <a:spcPct val="0"/>
                </a:spcBef>
                <a:spcAft>
                  <a:spcPct val="0"/>
                </a:spcAft>
              </a:pPr>
              <a:r>
                <a:rPr lang="fr-FR" altLang="fr-FR" sz="1400" b="1" kern="1200" dirty="0">
                  <a:solidFill>
                    <a:schemeClr val="bg1"/>
                  </a:solidFill>
                  <a:latin typeface="+mj-lt"/>
                </a:rPr>
                <a:t>De s'adapter</a:t>
              </a:r>
            </a:p>
          </p:txBody>
        </p:sp>
        <p:sp>
          <p:nvSpPr>
            <p:cNvPr id="38" name="AutoShape 15"/>
            <p:cNvSpPr>
              <a:spLocks noChangeArrowheads="1"/>
            </p:cNvSpPr>
            <p:nvPr/>
          </p:nvSpPr>
          <p:spPr bwMode="auto">
            <a:xfrm rot="10800000">
              <a:off x="6256916" y="3779402"/>
              <a:ext cx="1950904" cy="531795"/>
            </a:xfrm>
            <a:prstGeom prst="chevron">
              <a:avLst>
                <a:gd name="adj" fmla="val 80444"/>
              </a:avLst>
            </a:prstGeom>
            <a:solidFill>
              <a:srgbClr val="FF9933"/>
            </a:solidFill>
            <a:ln>
              <a:noFill/>
            </a:ln>
            <a:effectLst/>
            <a:extLst/>
          </p:spPr>
          <p:txBody>
            <a:bodyPr rot="10800000" lIns="6500" tIns="0" rIns="0" bIns="0" anchor="ctr"/>
            <a:lstStyle>
              <a:lvl1pPr>
                <a:defRPr sz="1200">
                  <a:solidFill>
                    <a:schemeClr val="tx1"/>
                  </a:solidFill>
                  <a:latin typeface="Arial" charset="0"/>
                </a:defRPr>
              </a:lvl1pPr>
              <a:lvl2pPr marL="676275">
                <a:defRPr sz="1200">
                  <a:solidFill>
                    <a:schemeClr val="tx1"/>
                  </a:solidFill>
                  <a:latin typeface="Arial" charset="0"/>
                </a:defRPr>
              </a:lvl2pPr>
              <a:lvl3pPr marL="1143000">
                <a:defRPr sz="1200">
                  <a:solidFill>
                    <a:schemeClr val="tx1"/>
                  </a:solidFill>
                  <a:latin typeface="Arial" charset="0"/>
                </a:defRPr>
              </a:lvl3pPr>
              <a:lvl4pPr marL="1714500">
                <a:defRPr sz="1200">
                  <a:solidFill>
                    <a:schemeClr val="tx1"/>
                  </a:solidFill>
                  <a:latin typeface="Arial" charset="0"/>
                </a:defRPr>
              </a:lvl4pPr>
              <a:lvl5pPr marL="2286000">
                <a:defRPr sz="1200">
                  <a:solidFill>
                    <a:schemeClr val="tx1"/>
                  </a:solidFill>
                  <a:latin typeface="Arial" charset="0"/>
                </a:defRPr>
              </a:lvl5pPr>
              <a:lvl6pPr marL="2743200" algn="ctr" eaLnBrk="0" fontAlgn="base" hangingPunct="0">
                <a:spcBef>
                  <a:spcPct val="0"/>
                </a:spcBef>
                <a:spcAft>
                  <a:spcPct val="0"/>
                </a:spcAft>
                <a:defRPr sz="1200">
                  <a:solidFill>
                    <a:schemeClr val="tx1"/>
                  </a:solidFill>
                  <a:latin typeface="Arial" charset="0"/>
                </a:defRPr>
              </a:lvl6pPr>
              <a:lvl7pPr marL="3200400" algn="ctr" eaLnBrk="0" fontAlgn="base" hangingPunct="0">
                <a:spcBef>
                  <a:spcPct val="0"/>
                </a:spcBef>
                <a:spcAft>
                  <a:spcPct val="0"/>
                </a:spcAft>
                <a:defRPr sz="1200">
                  <a:solidFill>
                    <a:schemeClr val="tx1"/>
                  </a:solidFill>
                  <a:latin typeface="Arial" charset="0"/>
                </a:defRPr>
              </a:lvl7pPr>
              <a:lvl8pPr marL="3657600" algn="ctr" eaLnBrk="0" fontAlgn="base" hangingPunct="0">
                <a:spcBef>
                  <a:spcPct val="0"/>
                </a:spcBef>
                <a:spcAft>
                  <a:spcPct val="0"/>
                </a:spcAft>
                <a:defRPr sz="1200">
                  <a:solidFill>
                    <a:schemeClr val="tx1"/>
                  </a:solidFill>
                  <a:latin typeface="Arial" charset="0"/>
                </a:defRPr>
              </a:lvl8pPr>
              <a:lvl9pPr marL="4114800" algn="ctr" eaLnBrk="0" fontAlgn="base" hangingPunct="0">
                <a:spcBef>
                  <a:spcPct val="0"/>
                </a:spcBef>
                <a:spcAft>
                  <a:spcPct val="0"/>
                </a:spcAft>
                <a:defRPr sz="1200">
                  <a:solidFill>
                    <a:schemeClr val="tx1"/>
                  </a:solidFill>
                  <a:latin typeface="Arial" charset="0"/>
                </a:defRPr>
              </a:lvl9pPr>
            </a:lstStyle>
            <a:p>
              <a:pPr defTabSz="914400" rtl="0" eaLnBrk="0" fontAlgn="base" hangingPunct="0">
                <a:lnSpc>
                  <a:spcPct val="90000"/>
                </a:lnSpc>
                <a:spcBef>
                  <a:spcPct val="0"/>
                </a:spcBef>
                <a:spcAft>
                  <a:spcPct val="0"/>
                </a:spcAft>
              </a:pPr>
              <a:r>
                <a:rPr lang="fr-FR" altLang="fr-FR" sz="1400" b="1" kern="1200" dirty="0">
                  <a:solidFill>
                    <a:schemeClr val="bg1"/>
                  </a:solidFill>
                  <a:latin typeface="+mj-lt"/>
                </a:rPr>
                <a:t>D'échanger</a:t>
              </a:r>
            </a:p>
          </p:txBody>
        </p:sp>
        <p:sp>
          <p:nvSpPr>
            <p:cNvPr id="39" name="Oval 16"/>
            <p:cNvSpPr>
              <a:spLocks noChangeArrowheads="1"/>
            </p:cNvSpPr>
            <p:nvPr/>
          </p:nvSpPr>
          <p:spPr bwMode="auto">
            <a:xfrm>
              <a:off x="3464626" y="3774296"/>
              <a:ext cx="2014742" cy="634723"/>
            </a:xfrm>
            <a:prstGeom prst="ellipse">
              <a:avLst/>
            </a:prstGeom>
            <a:solidFill>
              <a:srgbClr val="FF9933"/>
            </a:solidFill>
            <a:ln w="9525" cap="rnd">
              <a:noFill/>
              <a:round/>
              <a:headEnd/>
              <a:tailEnd/>
            </a:ln>
            <a:effectLst/>
            <a:extLst/>
          </p:spPr>
          <p:txBody>
            <a:bodyPr wrap="none" lIns="0" tIns="10800" rIns="0" bIns="10800" anchor="ctr"/>
            <a:lstStyle>
              <a:lvl1pPr>
                <a:defRPr sz="1200">
                  <a:solidFill>
                    <a:schemeClr val="tx1"/>
                  </a:solidFill>
                  <a:latin typeface="Arial" charset="0"/>
                </a:defRPr>
              </a:lvl1pPr>
              <a:lvl2pPr marL="571500">
                <a:defRPr sz="1200">
                  <a:solidFill>
                    <a:schemeClr val="tx1"/>
                  </a:solidFill>
                  <a:latin typeface="Arial" charset="0"/>
                </a:defRPr>
              </a:lvl2pPr>
              <a:lvl3pPr marL="1143000">
                <a:defRPr sz="1200">
                  <a:solidFill>
                    <a:schemeClr val="tx1"/>
                  </a:solidFill>
                  <a:latin typeface="Arial" charset="0"/>
                </a:defRPr>
              </a:lvl3pPr>
              <a:lvl4pPr marL="1714500">
                <a:defRPr sz="1200">
                  <a:solidFill>
                    <a:schemeClr val="tx1"/>
                  </a:solidFill>
                  <a:latin typeface="Arial" charset="0"/>
                </a:defRPr>
              </a:lvl4pPr>
              <a:lvl5pPr marL="2286000">
                <a:defRPr sz="1200">
                  <a:solidFill>
                    <a:schemeClr val="tx1"/>
                  </a:solidFill>
                  <a:latin typeface="Arial" charset="0"/>
                </a:defRPr>
              </a:lvl5pPr>
              <a:lvl6pPr marL="2743200" algn="ctr" eaLnBrk="0" fontAlgn="base" hangingPunct="0">
                <a:spcBef>
                  <a:spcPct val="0"/>
                </a:spcBef>
                <a:spcAft>
                  <a:spcPct val="0"/>
                </a:spcAft>
                <a:defRPr sz="1200">
                  <a:solidFill>
                    <a:schemeClr val="tx1"/>
                  </a:solidFill>
                  <a:latin typeface="Arial" charset="0"/>
                </a:defRPr>
              </a:lvl6pPr>
              <a:lvl7pPr marL="3200400" algn="ctr" eaLnBrk="0" fontAlgn="base" hangingPunct="0">
                <a:spcBef>
                  <a:spcPct val="0"/>
                </a:spcBef>
                <a:spcAft>
                  <a:spcPct val="0"/>
                </a:spcAft>
                <a:defRPr sz="1200">
                  <a:solidFill>
                    <a:schemeClr val="tx1"/>
                  </a:solidFill>
                  <a:latin typeface="Arial" charset="0"/>
                </a:defRPr>
              </a:lvl7pPr>
              <a:lvl8pPr marL="3657600" algn="ctr" eaLnBrk="0" fontAlgn="base" hangingPunct="0">
                <a:spcBef>
                  <a:spcPct val="0"/>
                </a:spcBef>
                <a:spcAft>
                  <a:spcPct val="0"/>
                </a:spcAft>
                <a:defRPr sz="1200">
                  <a:solidFill>
                    <a:schemeClr val="tx1"/>
                  </a:solidFill>
                  <a:latin typeface="Arial" charset="0"/>
                </a:defRPr>
              </a:lvl8pPr>
              <a:lvl9pPr marL="4114800" algn="ctr" eaLnBrk="0" fontAlgn="base" hangingPunct="0">
                <a:spcBef>
                  <a:spcPct val="0"/>
                </a:spcBef>
                <a:spcAft>
                  <a:spcPct val="0"/>
                </a:spcAft>
                <a:defRPr sz="1200">
                  <a:solidFill>
                    <a:schemeClr val="tx1"/>
                  </a:solidFill>
                  <a:latin typeface="Arial"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fr-FR" altLang="fr-FR" sz="1400" b="1" i="0" u="none" strike="noStrike" kern="1200" cap="none" spc="0" normalizeH="0" baseline="0" noProof="0">
                  <a:ln>
                    <a:noFill/>
                  </a:ln>
                  <a:solidFill>
                    <a:schemeClr val="bg1"/>
                  </a:solidFill>
                  <a:effectLst/>
                  <a:uLnTx/>
                  <a:uFillTx/>
                  <a:latin typeface="+mj-lt"/>
                </a:rPr>
                <a:t>de négocier</a:t>
              </a:r>
            </a:p>
          </p:txBody>
        </p:sp>
        <p:sp>
          <p:nvSpPr>
            <p:cNvPr id="40" name="AutoShape 17"/>
            <p:cNvSpPr>
              <a:spLocks noChangeArrowheads="1"/>
            </p:cNvSpPr>
            <p:nvPr/>
          </p:nvSpPr>
          <p:spPr bwMode="auto">
            <a:xfrm flipV="1">
              <a:off x="5050369" y="3761528"/>
              <a:ext cx="845221" cy="418780"/>
            </a:xfrm>
            <a:prstGeom prst="triangle">
              <a:avLst>
                <a:gd name="adj" fmla="val 50000"/>
              </a:avLst>
            </a:prstGeom>
            <a:solidFill>
              <a:schemeClr val="bg1"/>
            </a:solidFill>
            <a:ln w="28575">
              <a:solidFill>
                <a:schemeClr val="tx1">
                  <a:lumMod val="65000"/>
                  <a:lumOff val="35000"/>
                </a:schemeClr>
              </a:solidFill>
            </a:ln>
            <a:effectLst/>
            <a:extLst/>
          </p:spPr>
          <p:txBody>
            <a:bodyPr rot="10800000" wrap="none" lIns="18000" tIns="201300" rIns="18000" bIns="17000" anchor="ctr"/>
            <a:lstStyle>
              <a:lvl1pPr>
                <a:defRPr sz="1200">
                  <a:solidFill>
                    <a:schemeClr val="tx1"/>
                  </a:solidFill>
                  <a:latin typeface="Arial" charset="0"/>
                </a:defRPr>
              </a:lvl1pPr>
              <a:lvl2pPr marL="571500">
                <a:defRPr sz="1200">
                  <a:solidFill>
                    <a:schemeClr val="tx1"/>
                  </a:solidFill>
                  <a:latin typeface="Arial" charset="0"/>
                </a:defRPr>
              </a:lvl2pPr>
              <a:lvl3pPr marL="1143000">
                <a:defRPr sz="1200">
                  <a:solidFill>
                    <a:schemeClr val="tx1"/>
                  </a:solidFill>
                  <a:latin typeface="Arial" charset="0"/>
                </a:defRPr>
              </a:lvl3pPr>
              <a:lvl4pPr marL="1714500">
                <a:defRPr sz="1200">
                  <a:solidFill>
                    <a:schemeClr val="tx1"/>
                  </a:solidFill>
                  <a:latin typeface="Arial" charset="0"/>
                </a:defRPr>
              </a:lvl4pPr>
              <a:lvl5pPr marL="2286000">
                <a:defRPr sz="1200">
                  <a:solidFill>
                    <a:schemeClr val="tx1"/>
                  </a:solidFill>
                  <a:latin typeface="Arial" charset="0"/>
                </a:defRPr>
              </a:lvl5pPr>
              <a:lvl6pPr marL="2743200" algn="ctr" eaLnBrk="0" fontAlgn="base" hangingPunct="0">
                <a:spcBef>
                  <a:spcPct val="0"/>
                </a:spcBef>
                <a:spcAft>
                  <a:spcPct val="0"/>
                </a:spcAft>
                <a:defRPr sz="1200">
                  <a:solidFill>
                    <a:schemeClr val="tx1"/>
                  </a:solidFill>
                  <a:latin typeface="Arial" charset="0"/>
                </a:defRPr>
              </a:lvl6pPr>
              <a:lvl7pPr marL="3200400" algn="ctr" eaLnBrk="0" fontAlgn="base" hangingPunct="0">
                <a:spcBef>
                  <a:spcPct val="0"/>
                </a:spcBef>
                <a:spcAft>
                  <a:spcPct val="0"/>
                </a:spcAft>
                <a:defRPr sz="1200">
                  <a:solidFill>
                    <a:schemeClr val="tx1"/>
                  </a:solidFill>
                  <a:latin typeface="Arial" charset="0"/>
                </a:defRPr>
              </a:lvl7pPr>
              <a:lvl8pPr marL="3657600" algn="ctr" eaLnBrk="0" fontAlgn="base" hangingPunct="0">
                <a:spcBef>
                  <a:spcPct val="0"/>
                </a:spcBef>
                <a:spcAft>
                  <a:spcPct val="0"/>
                </a:spcAft>
                <a:defRPr sz="1200">
                  <a:solidFill>
                    <a:schemeClr val="tx1"/>
                  </a:solidFill>
                  <a:latin typeface="Arial" charset="0"/>
                </a:defRPr>
              </a:lvl8pPr>
              <a:lvl9pPr marL="4114800" algn="ctr" eaLnBrk="0" fontAlgn="base" hangingPunct="0">
                <a:spcBef>
                  <a:spcPct val="0"/>
                </a:spcBef>
                <a:spcAft>
                  <a:spcPct val="0"/>
                </a:spcAft>
                <a:defRPr sz="1200">
                  <a:solidFill>
                    <a:schemeClr val="tx1"/>
                  </a:solidFill>
                  <a:latin typeface="Arial" charset="0"/>
                </a:defRPr>
              </a:lvl9pPr>
            </a:lstStyle>
            <a:p>
              <a:pPr algn="ctr" defTabSz="914400" rtl="0" eaLnBrk="0" fontAlgn="base" hangingPunct="0">
                <a:lnSpc>
                  <a:spcPct val="90000"/>
                </a:lnSpc>
                <a:spcBef>
                  <a:spcPct val="0"/>
                </a:spcBef>
                <a:spcAft>
                  <a:spcPct val="0"/>
                </a:spcAft>
              </a:pPr>
              <a:r>
                <a:rPr lang="fr-FR" altLang="fr-FR" b="1" kern="1200">
                  <a:solidFill>
                    <a:schemeClr val="tx1">
                      <a:lumMod val="65000"/>
                      <a:lumOff val="35000"/>
                    </a:schemeClr>
                  </a:solidFill>
                  <a:latin typeface="+mj-lt"/>
                </a:rPr>
                <a:t>Mode</a:t>
              </a:r>
              <a:br>
                <a:rPr lang="fr-FR" altLang="fr-FR" b="1" kern="1200">
                  <a:solidFill>
                    <a:schemeClr val="tx1">
                      <a:lumMod val="65000"/>
                      <a:lumOff val="35000"/>
                    </a:schemeClr>
                  </a:solidFill>
                  <a:latin typeface="+mj-lt"/>
                </a:rPr>
              </a:br>
              <a:r>
                <a:rPr lang="fr-FR" altLang="fr-FR" b="1" kern="1200">
                  <a:solidFill>
                    <a:schemeClr val="tx1">
                      <a:lumMod val="65000"/>
                      <a:lumOff val="35000"/>
                    </a:schemeClr>
                  </a:solidFill>
                  <a:latin typeface="+mj-lt"/>
                </a:rPr>
                <a:t>2</a:t>
              </a:r>
            </a:p>
          </p:txBody>
        </p:sp>
        <p:sp>
          <p:nvSpPr>
            <p:cNvPr id="41" name="AutoShape 19"/>
            <p:cNvSpPr>
              <a:spLocks noChangeArrowheads="1"/>
            </p:cNvSpPr>
            <p:nvPr/>
          </p:nvSpPr>
          <p:spPr bwMode="auto">
            <a:xfrm flipV="1">
              <a:off x="963431" y="4542910"/>
              <a:ext cx="1950904" cy="531795"/>
            </a:xfrm>
            <a:prstGeom prst="chevron">
              <a:avLst>
                <a:gd name="adj" fmla="val 54780"/>
              </a:avLst>
            </a:prstGeom>
            <a:solidFill>
              <a:schemeClr val="tx1">
                <a:lumMod val="65000"/>
                <a:lumOff val="35000"/>
              </a:schemeClr>
            </a:solidFill>
            <a:ln>
              <a:noFill/>
            </a:ln>
            <a:effectLst/>
            <a:extLst/>
          </p:spPr>
          <p:txBody>
            <a:bodyPr rot="10800000" lIns="18000" tIns="0" rIns="18000" bIns="0" anchor="ctr"/>
            <a:lstStyle>
              <a:lvl1pPr marL="284163">
                <a:defRPr sz="1200">
                  <a:solidFill>
                    <a:schemeClr val="tx1"/>
                  </a:solidFill>
                  <a:latin typeface="Arial" charset="0"/>
                </a:defRPr>
              </a:lvl1pPr>
              <a:lvl2pPr marL="676275">
                <a:defRPr sz="1200">
                  <a:solidFill>
                    <a:schemeClr val="tx1"/>
                  </a:solidFill>
                  <a:latin typeface="Arial" charset="0"/>
                </a:defRPr>
              </a:lvl2pPr>
              <a:lvl3pPr marL="1143000">
                <a:defRPr sz="1200">
                  <a:solidFill>
                    <a:schemeClr val="tx1"/>
                  </a:solidFill>
                  <a:latin typeface="Arial" charset="0"/>
                </a:defRPr>
              </a:lvl3pPr>
              <a:lvl4pPr marL="1714500">
                <a:defRPr sz="1200">
                  <a:solidFill>
                    <a:schemeClr val="tx1"/>
                  </a:solidFill>
                  <a:latin typeface="Arial" charset="0"/>
                </a:defRPr>
              </a:lvl4pPr>
              <a:lvl5pPr marL="2286000">
                <a:defRPr sz="1200">
                  <a:solidFill>
                    <a:schemeClr val="tx1"/>
                  </a:solidFill>
                  <a:latin typeface="Arial" charset="0"/>
                </a:defRPr>
              </a:lvl5pPr>
              <a:lvl6pPr marL="2743200" algn="ctr" eaLnBrk="0" fontAlgn="base" hangingPunct="0">
                <a:spcBef>
                  <a:spcPct val="0"/>
                </a:spcBef>
                <a:spcAft>
                  <a:spcPct val="0"/>
                </a:spcAft>
                <a:defRPr sz="1200">
                  <a:solidFill>
                    <a:schemeClr val="tx1"/>
                  </a:solidFill>
                  <a:latin typeface="Arial" charset="0"/>
                </a:defRPr>
              </a:lvl6pPr>
              <a:lvl7pPr marL="3200400" algn="ctr" eaLnBrk="0" fontAlgn="base" hangingPunct="0">
                <a:spcBef>
                  <a:spcPct val="0"/>
                </a:spcBef>
                <a:spcAft>
                  <a:spcPct val="0"/>
                </a:spcAft>
                <a:defRPr sz="1200">
                  <a:solidFill>
                    <a:schemeClr val="tx1"/>
                  </a:solidFill>
                  <a:latin typeface="Arial" charset="0"/>
                </a:defRPr>
              </a:lvl7pPr>
              <a:lvl8pPr marL="3657600" algn="ctr" eaLnBrk="0" fontAlgn="base" hangingPunct="0">
                <a:spcBef>
                  <a:spcPct val="0"/>
                </a:spcBef>
                <a:spcAft>
                  <a:spcPct val="0"/>
                </a:spcAft>
                <a:defRPr sz="1200">
                  <a:solidFill>
                    <a:schemeClr val="tx1"/>
                  </a:solidFill>
                  <a:latin typeface="Arial" charset="0"/>
                </a:defRPr>
              </a:lvl8pPr>
              <a:lvl9pPr marL="4114800" algn="ctr" eaLnBrk="0" fontAlgn="base" hangingPunct="0">
                <a:spcBef>
                  <a:spcPct val="0"/>
                </a:spcBef>
                <a:spcAft>
                  <a:spcPct val="0"/>
                </a:spcAft>
                <a:defRPr sz="1200">
                  <a:solidFill>
                    <a:schemeClr val="tx1"/>
                  </a:solidFill>
                  <a:latin typeface="Arial" charset="0"/>
                </a:defRPr>
              </a:lvl9pPr>
            </a:lstStyle>
            <a:p>
              <a:pPr defTabSz="914400" rtl="0" eaLnBrk="0" fontAlgn="base" hangingPunct="0">
                <a:lnSpc>
                  <a:spcPct val="90000"/>
                </a:lnSpc>
                <a:spcBef>
                  <a:spcPct val="0"/>
                </a:spcBef>
                <a:spcAft>
                  <a:spcPct val="0"/>
                </a:spcAft>
              </a:pPr>
              <a:r>
                <a:rPr lang="fr-FR" altLang="fr-FR" sz="1400" b="1" kern="1200">
                  <a:solidFill>
                    <a:schemeClr val="bg1"/>
                  </a:solidFill>
                  <a:latin typeface="+mj-lt"/>
                </a:rPr>
                <a:t>D'anticiper</a:t>
              </a:r>
            </a:p>
          </p:txBody>
        </p:sp>
        <p:sp>
          <p:nvSpPr>
            <p:cNvPr id="42" name="AutoShape 20"/>
            <p:cNvSpPr>
              <a:spLocks noChangeArrowheads="1"/>
            </p:cNvSpPr>
            <p:nvPr/>
          </p:nvSpPr>
          <p:spPr bwMode="auto">
            <a:xfrm rot="10800000">
              <a:off x="6256916" y="4542910"/>
              <a:ext cx="1950904" cy="531795"/>
            </a:xfrm>
            <a:prstGeom prst="chevron">
              <a:avLst>
                <a:gd name="adj" fmla="val 75311"/>
              </a:avLst>
            </a:prstGeom>
            <a:solidFill>
              <a:schemeClr val="tx1">
                <a:lumMod val="65000"/>
                <a:lumOff val="35000"/>
              </a:schemeClr>
            </a:solidFill>
            <a:ln>
              <a:noFill/>
            </a:ln>
            <a:effectLst/>
            <a:extLst/>
          </p:spPr>
          <p:txBody>
            <a:bodyPr rot="10800000" lIns="6500" tIns="0" rIns="0" bIns="0" anchor="ctr"/>
            <a:lstStyle>
              <a:lvl1pPr>
                <a:defRPr sz="1200">
                  <a:solidFill>
                    <a:schemeClr val="tx1"/>
                  </a:solidFill>
                  <a:latin typeface="Arial" charset="0"/>
                </a:defRPr>
              </a:lvl1pPr>
              <a:lvl2pPr marL="676275">
                <a:defRPr sz="1200">
                  <a:solidFill>
                    <a:schemeClr val="tx1"/>
                  </a:solidFill>
                  <a:latin typeface="Arial" charset="0"/>
                </a:defRPr>
              </a:lvl2pPr>
              <a:lvl3pPr marL="1143000">
                <a:defRPr sz="1200">
                  <a:solidFill>
                    <a:schemeClr val="tx1"/>
                  </a:solidFill>
                  <a:latin typeface="Arial" charset="0"/>
                </a:defRPr>
              </a:lvl3pPr>
              <a:lvl4pPr marL="1714500">
                <a:defRPr sz="1200">
                  <a:solidFill>
                    <a:schemeClr val="tx1"/>
                  </a:solidFill>
                  <a:latin typeface="Arial" charset="0"/>
                </a:defRPr>
              </a:lvl4pPr>
              <a:lvl5pPr marL="2286000">
                <a:defRPr sz="1200">
                  <a:solidFill>
                    <a:schemeClr val="tx1"/>
                  </a:solidFill>
                  <a:latin typeface="Arial" charset="0"/>
                </a:defRPr>
              </a:lvl5pPr>
              <a:lvl6pPr marL="2743200" algn="ctr" eaLnBrk="0" fontAlgn="base" hangingPunct="0">
                <a:spcBef>
                  <a:spcPct val="0"/>
                </a:spcBef>
                <a:spcAft>
                  <a:spcPct val="0"/>
                </a:spcAft>
                <a:defRPr sz="1200">
                  <a:solidFill>
                    <a:schemeClr val="tx1"/>
                  </a:solidFill>
                  <a:latin typeface="Arial" charset="0"/>
                </a:defRPr>
              </a:lvl6pPr>
              <a:lvl7pPr marL="3200400" algn="ctr" eaLnBrk="0" fontAlgn="base" hangingPunct="0">
                <a:spcBef>
                  <a:spcPct val="0"/>
                </a:spcBef>
                <a:spcAft>
                  <a:spcPct val="0"/>
                </a:spcAft>
                <a:defRPr sz="1200">
                  <a:solidFill>
                    <a:schemeClr val="tx1"/>
                  </a:solidFill>
                  <a:latin typeface="Arial" charset="0"/>
                </a:defRPr>
              </a:lvl7pPr>
              <a:lvl8pPr marL="3657600" algn="ctr" eaLnBrk="0" fontAlgn="base" hangingPunct="0">
                <a:spcBef>
                  <a:spcPct val="0"/>
                </a:spcBef>
                <a:spcAft>
                  <a:spcPct val="0"/>
                </a:spcAft>
                <a:defRPr sz="1200">
                  <a:solidFill>
                    <a:schemeClr val="tx1"/>
                  </a:solidFill>
                  <a:latin typeface="Arial" charset="0"/>
                </a:defRPr>
              </a:lvl8pPr>
              <a:lvl9pPr marL="4114800" algn="ctr" eaLnBrk="0" fontAlgn="base" hangingPunct="0">
                <a:spcBef>
                  <a:spcPct val="0"/>
                </a:spcBef>
                <a:spcAft>
                  <a:spcPct val="0"/>
                </a:spcAft>
                <a:defRPr sz="1200">
                  <a:solidFill>
                    <a:schemeClr val="tx1"/>
                  </a:solidFill>
                  <a:latin typeface="Arial" charset="0"/>
                </a:defRPr>
              </a:lvl9pPr>
            </a:lstStyle>
            <a:p>
              <a:pPr defTabSz="914400" rtl="0" eaLnBrk="0" fontAlgn="base" hangingPunct="0">
                <a:lnSpc>
                  <a:spcPct val="90000"/>
                </a:lnSpc>
                <a:spcBef>
                  <a:spcPct val="0"/>
                </a:spcBef>
                <a:spcAft>
                  <a:spcPct val="0"/>
                </a:spcAft>
              </a:pPr>
              <a:r>
                <a:rPr lang="fr-FR" altLang="fr-FR" sz="1400" b="1" kern="1200" dirty="0">
                  <a:solidFill>
                    <a:schemeClr val="bg1"/>
                  </a:solidFill>
                  <a:latin typeface="+mj-lt"/>
                </a:rPr>
                <a:t>De (se) donner</a:t>
              </a:r>
            </a:p>
          </p:txBody>
        </p:sp>
        <p:sp>
          <p:nvSpPr>
            <p:cNvPr id="43" name="Oval 21"/>
            <p:cNvSpPr>
              <a:spLocks noChangeArrowheads="1"/>
            </p:cNvSpPr>
            <p:nvPr/>
          </p:nvSpPr>
          <p:spPr bwMode="auto">
            <a:xfrm>
              <a:off x="3464626" y="4559510"/>
              <a:ext cx="2014742" cy="634723"/>
            </a:xfrm>
            <a:prstGeom prst="ellipse">
              <a:avLst/>
            </a:prstGeom>
            <a:solidFill>
              <a:schemeClr val="tx1">
                <a:lumMod val="65000"/>
                <a:lumOff val="35000"/>
              </a:schemeClr>
            </a:solidFill>
            <a:ln w="9525" cap="rnd">
              <a:noFill/>
              <a:round/>
              <a:headEnd/>
              <a:tailEnd/>
            </a:ln>
            <a:effectLst/>
            <a:extLst/>
          </p:spPr>
          <p:txBody>
            <a:bodyPr wrap="none" lIns="0" tIns="10800" rIns="0" bIns="10800" anchor="ctr"/>
            <a:lstStyle>
              <a:lvl1pPr>
                <a:defRPr sz="1200">
                  <a:solidFill>
                    <a:schemeClr val="tx1"/>
                  </a:solidFill>
                  <a:latin typeface="Arial" charset="0"/>
                </a:defRPr>
              </a:lvl1pPr>
              <a:lvl2pPr marL="571500">
                <a:defRPr sz="1200">
                  <a:solidFill>
                    <a:schemeClr val="tx1"/>
                  </a:solidFill>
                  <a:latin typeface="Arial" charset="0"/>
                </a:defRPr>
              </a:lvl2pPr>
              <a:lvl3pPr marL="1143000">
                <a:defRPr sz="1200">
                  <a:solidFill>
                    <a:schemeClr val="tx1"/>
                  </a:solidFill>
                  <a:latin typeface="Arial" charset="0"/>
                </a:defRPr>
              </a:lvl3pPr>
              <a:lvl4pPr marL="1714500">
                <a:defRPr sz="1200">
                  <a:solidFill>
                    <a:schemeClr val="tx1"/>
                  </a:solidFill>
                  <a:latin typeface="Arial" charset="0"/>
                </a:defRPr>
              </a:lvl4pPr>
              <a:lvl5pPr marL="2286000">
                <a:defRPr sz="1200">
                  <a:solidFill>
                    <a:schemeClr val="tx1"/>
                  </a:solidFill>
                  <a:latin typeface="Arial" charset="0"/>
                </a:defRPr>
              </a:lvl5pPr>
              <a:lvl6pPr marL="2743200" algn="ctr" eaLnBrk="0" fontAlgn="base" hangingPunct="0">
                <a:spcBef>
                  <a:spcPct val="0"/>
                </a:spcBef>
                <a:spcAft>
                  <a:spcPct val="0"/>
                </a:spcAft>
                <a:defRPr sz="1200">
                  <a:solidFill>
                    <a:schemeClr val="tx1"/>
                  </a:solidFill>
                  <a:latin typeface="Arial" charset="0"/>
                </a:defRPr>
              </a:lvl6pPr>
              <a:lvl7pPr marL="3200400" algn="ctr" eaLnBrk="0" fontAlgn="base" hangingPunct="0">
                <a:spcBef>
                  <a:spcPct val="0"/>
                </a:spcBef>
                <a:spcAft>
                  <a:spcPct val="0"/>
                </a:spcAft>
                <a:defRPr sz="1200">
                  <a:solidFill>
                    <a:schemeClr val="tx1"/>
                  </a:solidFill>
                  <a:latin typeface="Arial" charset="0"/>
                </a:defRPr>
              </a:lvl7pPr>
              <a:lvl8pPr marL="3657600" algn="ctr" eaLnBrk="0" fontAlgn="base" hangingPunct="0">
                <a:spcBef>
                  <a:spcPct val="0"/>
                </a:spcBef>
                <a:spcAft>
                  <a:spcPct val="0"/>
                </a:spcAft>
                <a:defRPr sz="1200">
                  <a:solidFill>
                    <a:schemeClr val="tx1"/>
                  </a:solidFill>
                  <a:latin typeface="Arial" charset="0"/>
                </a:defRPr>
              </a:lvl8pPr>
              <a:lvl9pPr marL="4114800" algn="ctr" eaLnBrk="0" fontAlgn="base" hangingPunct="0">
                <a:spcBef>
                  <a:spcPct val="0"/>
                </a:spcBef>
                <a:spcAft>
                  <a:spcPct val="0"/>
                </a:spcAft>
                <a:defRPr sz="1200">
                  <a:solidFill>
                    <a:schemeClr val="tx1"/>
                  </a:solidFill>
                  <a:latin typeface="Arial"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fr-FR" altLang="fr-FR" sz="1400" b="1" i="0" u="none" strike="noStrike" kern="1200" cap="none" spc="0" normalizeH="0" baseline="0" noProof="0">
                  <a:ln>
                    <a:noFill/>
                  </a:ln>
                  <a:solidFill>
                    <a:schemeClr val="bg1"/>
                  </a:solidFill>
                  <a:effectLst/>
                  <a:uLnTx/>
                  <a:uFillTx/>
                  <a:latin typeface="+mj-lt"/>
                </a:rPr>
                <a:t>d'animer,</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fr-FR" altLang="fr-FR" sz="1400" b="1" i="0" u="none" strike="noStrike" kern="1200" cap="none" spc="0" normalizeH="0" baseline="0" noProof="0" dirty="0">
                  <a:ln>
                    <a:noFill/>
                  </a:ln>
                  <a:solidFill>
                    <a:schemeClr val="bg1"/>
                  </a:solidFill>
                  <a:effectLst/>
                  <a:uLnTx/>
                  <a:uFillTx/>
                  <a:latin typeface="+mj-lt"/>
                </a:rPr>
                <a:t>de fédérer</a:t>
              </a:r>
            </a:p>
          </p:txBody>
        </p:sp>
        <p:sp>
          <p:nvSpPr>
            <p:cNvPr id="44" name="AutoShape 22"/>
            <p:cNvSpPr>
              <a:spLocks noChangeArrowheads="1"/>
            </p:cNvSpPr>
            <p:nvPr/>
          </p:nvSpPr>
          <p:spPr bwMode="auto">
            <a:xfrm flipV="1">
              <a:off x="5050369" y="4590152"/>
              <a:ext cx="845221" cy="418780"/>
            </a:xfrm>
            <a:prstGeom prst="triangle">
              <a:avLst>
                <a:gd name="adj" fmla="val 50000"/>
              </a:avLst>
            </a:prstGeom>
            <a:solidFill>
              <a:schemeClr val="bg1"/>
            </a:solidFill>
            <a:ln w="28575">
              <a:solidFill>
                <a:schemeClr val="tx1">
                  <a:lumMod val="65000"/>
                  <a:lumOff val="35000"/>
                </a:schemeClr>
              </a:solidFill>
            </a:ln>
            <a:effectLst/>
            <a:extLst/>
          </p:spPr>
          <p:txBody>
            <a:bodyPr rot="10800000" wrap="none" lIns="18000" tIns="201300" rIns="18000" bIns="17000" anchor="ctr"/>
            <a:lstStyle>
              <a:lvl1pPr>
                <a:defRPr sz="1200">
                  <a:solidFill>
                    <a:schemeClr val="tx1"/>
                  </a:solidFill>
                  <a:latin typeface="Arial" charset="0"/>
                </a:defRPr>
              </a:lvl1pPr>
              <a:lvl2pPr marL="571500">
                <a:defRPr sz="1200">
                  <a:solidFill>
                    <a:schemeClr val="tx1"/>
                  </a:solidFill>
                  <a:latin typeface="Arial" charset="0"/>
                </a:defRPr>
              </a:lvl2pPr>
              <a:lvl3pPr marL="1143000">
                <a:defRPr sz="1200">
                  <a:solidFill>
                    <a:schemeClr val="tx1"/>
                  </a:solidFill>
                  <a:latin typeface="Arial" charset="0"/>
                </a:defRPr>
              </a:lvl3pPr>
              <a:lvl4pPr marL="1714500">
                <a:defRPr sz="1200">
                  <a:solidFill>
                    <a:schemeClr val="tx1"/>
                  </a:solidFill>
                  <a:latin typeface="Arial" charset="0"/>
                </a:defRPr>
              </a:lvl4pPr>
              <a:lvl5pPr marL="2286000">
                <a:defRPr sz="1200">
                  <a:solidFill>
                    <a:schemeClr val="tx1"/>
                  </a:solidFill>
                  <a:latin typeface="Arial" charset="0"/>
                </a:defRPr>
              </a:lvl5pPr>
              <a:lvl6pPr marL="2743200" algn="ctr" eaLnBrk="0" fontAlgn="base" hangingPunct="0">
                <a:spcBef>
                  <a:spcPct val="0"/>
                </a:spcBef>
                <a:spcAft>
                  <a:spcPct val="0"/>
                </a:spcAft>
                <a:defRPr sz="1200">
                  <a:solidFill>
                    <a:schemeClr val="tx1"/>
                  </a:solidFill>
                  <a:latin typeface="Arial" charset="0"/>
                </a:defRPr>
              </a:lvl6pPr>
              <a:lvl7pPr marL="3200400" algn="ctr" eaLnBrk="0" fontAlgn="base" hangingPunct="0">
                <a:spcBef>
                  <a:spcPct val="0"/>
                </a:spcBef>
                <a:spcAft>
                  <a:spcPct val="0"/>
                </a:spcAft>
                <a:defRPr sz="1200">
                  <a:solidFill>
                    <a:schemeClr val="tx1"/>
                  </a:solidFill>
                  <a:latin typeface="Arial" charset="0"/>
                </a:defRPr>
              </a:lvl7pPr>
              <a:lvl8pPr marL="3657600" algn="ctr" eaLnBrk="0" fontAlgn="base" hangingPunct="0">
                <a:spcBef>
                  <a:spcPct val="0"/>
                </a:spcBef>
                <a:spcAft>
                  <a:spcPct val="0"/>
                </a:spcAft>
                <a:defRPr sz="1200">
                  <a:solidFill>
                    <a:schemeClr val="tx1"/>
                  </a:solidFill>
                  <a:latin typeface="Arial" charset="0"/>
                </a:defRPr>
              </a:lvl8pPr>
              <a:lvl9pPr marL="4114800" algn="ctr" eaLnBrk="0" fontAlgn="base" hangingPunct="0">
                <a:spcBef>
                  <a:spcPct val="0"/>
                </a:spcBef>
                <a:spcAft>
                  <a:spcPct val="0"/>
                </a:spcAft>
                <a:defRPr sz="1200">
                  <a:solidFill>
                    <a:schemeClr val="tx1"/>
                  </a:solidFill>
                  <a:latin typeface="Arial" charset="0"/>
                </a:defRPr>
              </a:lvl9pPr>
            </a:lstStyle>
            <a:p>
              <a:pPr algn="ctr" defTabSz="914400" rtl="0" eaLnBrk="0" fontAlgn="base" hangingPunct="0">
                <a:lnSpc>
                  <a:spcPct val="90000"/>
                </a:lnSpc>
                <a:spcBef>
                  <a:spcPct val="0"/>
                </a:spcBef>
                <a:spcAft>
                  <a:spcPct val="0"/>
                </a:spcAft>
              </a:pPr>
              <a:r>
                <a:rPr lang="fr-FR" altLang="fr-FR" b="1" kern="1200" dirty="0">
                  <a:solidFill>
                    <a:schemeClr val="tx1">
                      <a:lumMod val="65000"/>
                      <a:lumOff val="35000"/>
                    </a:schemeClr>
                  </a:solidFill>
                  <a:latin typeface="+mj-lt"/>
                </a:rPr>
                <a:t>Mode</a:t>
              </a:r>
              <a:br>
                <a:rPr lang="fr-FR" altLang="fr-FR" b="1" kern="1200" dirty="0">
                  <a:solidFill>
                    <a:schemeClr val="tx1">
                      <a:lumMod val="65000"/>
                      <a:lumOff val="35000"/>
                    </a:schemeClr>
                  </a:solidFill>
                  <a:latin typeface="+mj-lt"/>
                </a:rPr>
              </a:br>
              <a:r>
                <a:rPr lang="fr-FR" altLang="fr-FR" b="1" kern="1200" dirty="0">
                  <a:solidFill>
                    <a:schemeClr val="tx1">
                      <a:lumMod val="65000"/>
                      <a:lumOff val="35000"/>
                    </a:schemeClr>
                  </a:solidFill>
                  <a:latin typeface="+mj-lt"/>
                </a:rPr>
                <a:t>3</a:t>
              </a:r>
            </a:p>
          </p:txBody>
        </p:sp>
      </p:grpSp>
      <p:grpSp>
        <p:nvGrpSpPr>
          <p:cNvPr id="45" name="Groupe 44"/>
          <p:cNvGrpSpPr>
            <a:grpSpLocks noChangeAspect="1"/>
          </p:cNvGrpSpPr>
          <p:nvPr/>
        </p:nvGrpSpPr>
        <p:grpSpPr>
          <a:xfrm>
            <a:off x="1258365" y="5522025"/>
            <a:ext cx="6510962" cy="787295"/>
            <a:chOff x="2933491" y="4922223"/>
            <a:chExt cx="4801018" cy="369332"/>
          </a:xfrm>
        </p:grpSpPr>
        <p:sp>
          <p:nvSpPr>
            <p:cNvPr id="46" name="ZoneTexte 45"/>
            <p:cNvSpPr txBox="1"/>
            <p:nvPr/>
          </p:nvSpPr>
          <p:spPr>
            <a:xfrm>
              <a:off x="3048000" y="4969726"/>
              <a:ext cx="4572000" cy="274327"/>
            </a:xfrm>
            <a:prstGeom prst="rect">
              <a:avLst/>
            </a:prstGeom>
            <a:solidFill>
              <a:scrgbClr r="0" g="0" b="0">
                <a:alpha val="0"/>
              </a:scrgbClr>
            </a:solidFill>
          </p:spPr>
          <p:txBody>
            <a:bodyPr vert="horz" wrap="square" lIns="76200" tIns="76200" rIns="76200" bIns="76200" rtlCol="0" anchor="ctr">
              <a:spAutoFit/>
            </a:bodyPr>
            <a:lstStyle/>
            <a:p>
              <a:pPr algn="ctr"/>
              <a:r>
                <a:rPr lang="fr-FR" sz="1400" b="1" dirty="0">
                  <a:solidFill>
                    <a:schemeClr val="tx1">
                      <a:lumMod val="65000"/>
                      <a:lumOff val="35000"/>
                    </a:schemeClr>
                  </a:solidFill>
                </a:rPr>
                <a:t>Il n’y a pas de mauvais mode : il y a seulement de mauvaises circonstances, ou une mauvaise appréciation des moyens</a:t>
              </a:r>
            </a:p>
          </p:txBody>
        </p:sp>
        <p:sp>
          <p:nvSpPr>
            <p:cNvPr id="47" name="Crochet ouvrant"/>
            <p:cNvSpPr>
              <a:spLocks noChangeAspect="1"/>
            </p:cNvSpPr>
            <p:nvPr/>
          </p:nvSpPr>
          <p:spPr bwMode="auto">
            <a:xfrm rot="10800000">
              <a:off x="2933491" y="4922223"/>
              <a:ext cx="114509" cy="369332"/>
            </a:xfrm>
            <a:custGeom>
              <a:avLst/>
              <a:gdLst>
                <a:gd name="T0" fmla="*/ 0 w 57"/>
                <a:gd name="T1" fmla="*/ 0 h 191"/>
                <a:gd name="T2" fmla="*/ 0 w 57"/>
                <a:gd name="T3" fmla="*/ 15 h 191"/>
                <a:gd name="T4" fmla="*/ 27 w 57"/>
                <a:gd name="T5" fmla="*/ 47 h 191"/>
                <a:gd name="T6" fmla="*/ 27 w 57"/>
                <a:gd name="T7" fmla="*/ 79 h 191"/>
                <a:gd name="T8" fmla="*/ 37 w 57"/>
                <a:gd name="T9" fmla="*/ 96 h 191"/>
                <a:gd name="T10" fmla="*/ 27 w 57"/>
                <a:gd name="T11" fmla="*/ 112 h 191"/>
                <a:gd name="T12" fmla="*/ 27 w 57"/>
                <a:gd name="T13" fmla="*/ 145 h 191"/>
                <a:gd name="T14" fmla="*/ 0 w 57"/>
                <a:gd name="T15" fmla="*/ 177 h 191"/>
                <a:gd name="T16" fmla="*/ 0 w 57"/>
                <a:gd name="T17" fmla="*/ 191 h 191"/>
                <a:gd name="T18" fmla="*/ 43 w 57"/>
                <a:gd name="T19" fmla="*/ 138 h 191"/>
                <a:gd name="T20" fmla="*/ 43 w 57"/>
                <a:gd name="T21" fmla="*/ 110 h 191"/>
                <a:gd name="T22" fmla="*/ 49 w 57"/>
                <a:gd name="T23" fmla="*/ 104 h 191"/>
                <a:gd name="T24" fmla="*/ 49 w 57"/>
                <a:gd name="T25" fmla="*/ 104 h 191"/>
                <a:gd name="T26" fmla="*/ 57 w 57"/>
                <a:gd name="T27" fmla="*/ 96 h 191"/>
                <a:gd name="T28" fmla="*/ 57 w 57"/>
                <a:gd name="T29" fmla="*/ 96 h 191"/>
                <a:gd name="T30" fmla="*/ 57 w 57"/>
                <a:gd name="T31" fmla="*/ 93 h 191"/>
                <a:gd name="T32" fmla="*/ 57 w 57"/>
                <a:gd name="T33" fmla="*/ 88 h 191"/>
                <a:gd name="T34" fmla="*/ 51 w 57"/>
                <a:gd name="T35" fmla="*/ 88 h 191"/>
                <a:gd name="T36" fmla="*/ 50 w 57"/>
                <a:gd name="T37" fmla="*/ 88 h 191"/>
                <a:gd name="T38" fmla="*/ 43 w 57"/>
                <a:gd name="T39" fmla="*/ 81 h 191"/>
                <a:gd name="T40" fmla="*/ 43 w 57"/>
                <a:gd name="T41" fmla="*/ 53 h 191"/>
                <a:gd name="T42" fmla="*/ 0 w 57"/>
                <a:gd name="T4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191">
                  <a:moveTo>
                    <a:pt x="0" y="0"/>
                  </a:moveTo>
                  <a:cubicBezTo>
                    <a:pt x="0" y="15"/>
                    <a:pt x="0" y="15"/>
                    <a:pt x="0" y="15"/>
                  </a:cubicBezTo>
                  <a:cubicBezTo>
                    <a:pt x="17" y="15"/>
                    <a:pt x="27" y="24"/>
                    <a:pt x="27" y="47"/>
                  </a:cubicBezTo>
                  <a:cubicBezTo>
                    <a:pt x="27" y="79"/>
                    <a:pt x="27" y="79"/>
                    <a:pt x="27" y="79"/>
                  </a:cubicBezTo>
                  <a:cubicBezTo>
                    <a:pt x="27" y="87"/>
                    <a:pt x="31" y="94"/>
                    <a:pt x="37" y="96"/>
                  </a:cubicBezTo>
                  <a:cubicBezTo>
                    <a:pt x="31" y="98"/>
                    <a:pt x="27" y="105"/>
                    <a:pt x="27" y="112"/>
                  </a:cubicBezTo>
                  <a:cubicBezTo>
                    <a:pt x="27" y="145"/>
                    <a:pt x="27" y="145"/>
                    <a:pt x="27" y="145"/>
                  </a:cubicBezTo>
                  <a:cubicBezTo>
                    <a:pt x="27" y="167"/>
                    <a:pt x="17" y="177"/>
                    <a:pt x="0" y="177"/>
                  </a:cubicBezTo>
                  <a:cubicBezTo>
                    <a:pt x="0" y="191"/>
                    <a:pt x="0" y="191"/>
                    <a:pt x="0" y="191"/>
                  </a:cubicBezTo>
                  <a:cubicBezTo>
                    <a:pt x="30" y="191"/>
                    <a:pt x="43" y="176"/>
                    <a:pt x="43" y="138"/>
                  </a:cubicBezTo>
                  <a:cubicBezTo>
                    <a:pt x="43" y="110"/>
                    <a:pt x="43" y="110"/>
                    <a:pt x="43" y="110"/>
                  </a:cubicBezTo>
                  <a:cubicBezTo>
                    <a:pt x="43" y="107"/>
                    <a:pt x="45" y="104"/>
                    <a:pt x="49" y="104"/>
                  </a:cubicBezTo>
                  <a:cubicBezTo>
                    <a:pt x="49" y="104"/>
                    <a:pt x="49" y="104"/>
                    <a:pt x="49" y="104"/>
                  </a:cubicBezTo>
                  <a:cubicBezTo>
                    <a:pt x="53" y="104"/>
                    <a:pt x="57" y="101"/>
                    <a:pt x="57" y="96"/>
                  </a:cubicBezTo>
                  <a:cubicBezTo>
                    <a:pt x="57" y="96"/>
                    <a:pt x="57" y="96"/>
                    <a:pt x="57" y="96"/>
                  </a:cubicBezTo>
                  <a:cubicBezTo>
                    <a:pt x="57" y="93"/>
                    <a:pt x="57" y="93"/>
                    <a:pt x="57" y="93"/>
                  </a:cubicBezTo>
                  <a:cubicBezTo>
                    <a:pt x="57" y="88"/>
                    <a:pt x="57" y="88"/>
                    <a:pt x="57" y="88"/>
                  </a:cubicBezTo>
                  <a:cubicBezTo>
                    <a:pt x="51" y="88"/>
                    <a:pt x="51" y="88"/>
                    <a:pt x="51" y="88"/>
                  </a:cubicBezTo>
                  <a:cubicBezTo>
                    <a:pt x="50" y="88"/>
                    <a:pt x="50" y="88"/>
                    <a:pt x="50" y="88"/>
                  </a:cubicBezTo>
                  <a:cubicBezTo>
                    <a:pt x="46" y="88"/>
                    <a:pt x="43" y="85"/>
                    <a:pt x="43" y="81"/>
                  </a:cubicBezTo>
                  <a:cubicBezTo>
                    <a:pt x="43" y="53"/>
                    <a:pt x="43" y="53"/>
                    <a:pt x="43" y="53"/>
                  </a:cubicBezTo>
                  <a:cubicBezTo>
                    <a:pt x="43" y="15"/>
                    <a:pt x="30" y="0"/>
                    <a:pt x="0"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r-FR">
                <a:solidFill>
                  <a:schemeClr val="tx1">
                    <a:lumMod val="65000"/>
                    <a:lumOff val="35000"/>
                  </a:schemeClr>
                </a:solidFill>
              </a:endParaRPr>
            </a:p>
          </p:txBody>
        </p:sp>
        <p:sp>
          <p:nvSpPr>
            <p:cNvPr id="48" name="Crochet fermant"/>
            <p:cNvSpPr>
              <a:spLocks noChangeAspect="1"/>
            </p:cNvSpPr>
            <p:nvPr/>
          </p:nvSpPr>
          <p:spPr bwMode="auto">
            <a:xfrm>
              <a:off x="7620000" y="4922223"/>
              <a:ext cx="114509" cy="369332"/>
            </a:xfrm>
            <a:custGeom>
              <a:avLst/>
              <a:gdLst>
                <a:gd name="T0" fmla="*/ 0 w 57"/>
                <a:gd name="T1" fmla="*/ 0 h 191"/>
                <a:gd name="T2" fmla="*/ 0 w 57"/>
                <a:gd name="T3" fmla="*/ 15 h 191"/>
                <a:gd name="T4" fmla="*/ 27 w 57"/>
                <a:gd name="T5" fmla="*/ 47 h 191"/>
                <a:gd name="T6" fmla="*/ 27 w 57"/>
                <a:gd name="T7" fmla="*/ 79 h 191"/>
                <a:gd name="T8" fmla="*/ 37 w 57"/>
                <a:gd name="T9" fmla="*/ 96 h 191"/>
                <a:gd name="T10" fmla="*/ 27 w 57"/>
                <a:gd name="T11" fmla="*/ 112 h 191"/>
                <a:gd name="T12" fmla="*/ 27 w 57"/>
                <a:gd name="T13" fmla="*/ 145 h 191"/>
                <a:gd name="T14" fmla="*/ 0 w 57"/>
                <a:gd name="T15" fmla="*/ 177 h 191"/>
                <a:gd name="T16" fmla="*/ 0 w 57"/>
                <a:gd name="T17" fmla="*/ 191 h 191"/>
                <a:gd name="T18" fmla="*/ 43 w 57"/>
                <a:gd name="T19" fmla="*/ 138 h 191"/>
                <a:gd name="T20" fmla="*/ 43 w 57"/>
                <a:gd name="T21" fmla="*/ 110 h 191"/>
                <a:gd name="T22" fmla="*/ 49 w 57"/>
                <a:gd name="T23" fmla="*/ 104 h 191"/>
                <a:gd name="T24" fmla="*/ 49 w 57"/>
                <a:gd name="T25" fmla="*/ 104 h 191"/>
                <a:gd name="T26" fmla="*/ 57 w 57"/>
                <a:gd name="T27" fmla="*/ 96 h 191"/>
                <a:gd name="T28" fmla="*/ 57 w 57"/>
                <a:gd name="T29" fmla="*/ 96 h 191"/>
                <a:gd name="T30" fmla="*/ 57 w 57"/>
                <a:gd name="T31" fmla="*/ 93 h 191"/>
                <a:gd name="T32" fmla="*/ 57 w 57"/>
                <a:gd name="T33" fmla="*/ 88 h 191"/>
                <a:gd name="T34" fmla="*/ 51 w 57"/>
                <a:gd name="T35" fmla="*/ 88 h 191"/>
                <a:gd name="T36" fmla="*/ 50 w 57"/>
                <a:gd name="T37" fmla="*/ 88 h 191"/>
                <a:gd name="T38" fmla="*/ 43 w 57"/>
                <a:gd name="T39" fmla="*/ 81 h 191"/>
                <a:gd name="T40" fmla="*/ 43 w 57"/>
                <a:gd name="T41" fmla="*/ 53 h 191"/>
                <a:gd name="T42" fmla="*/ 0 w 57"/>
                <a:gd name="T43"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191">
                  <a:moveTo>
                    <a:pt x="0" y="0"/>
                  </a:moveTo>
                  <a:cubicBezTo>
                    <a:pt x="0" y="15"/>
                    <a:pt x="0" y="15"/>
                    <a:pt x="0" y="15"/>
                  </a:cubicBezTo>
                  <a:cubicBezTo>
                    <a:pt x="17" y="15"/>
                    <a:pt x="27" y="24"/>
                    <a:pt x="27" y="47"/>
                  </a:cubicBezTo>
                  <a:cubicBezTo>
                    <a:pt x="27" y="79"/>
                    <a:pt x="27" y="79"/>
                    <a:pt x="27" y="79"/>
                  </a:cubicBezTo>
                  <a:cubicBezTo>
                    <a:pt x="27" y="87"/>
                    <a:pt x="31" y="94"/>
                    <a:pt x="37" y="96"/>
                  </a:cubicBezTo>
                  <a:cubicBezTo>
                    <a:pt x="31" y="98"/>
                    <a:pt x="27" y="105"/>
                    <a:pt x="27" y="112"/>
                  </a:cubicBezTo>
                  <a:cubicBezTo>
                    <a:pt x="27" y="145"/>
                    <a:pt x="27" y="145"/>
                    <a:pt x="27" y="145"/>
                  </a:cubicBezTo>
                  <a:cubicBezTo>
                    <a:pt x="27" y="167"/>
                    <a:pt x="17" y="177"/>
                    <a:pt x="0" y="177"/>
                  </a:cubicBezTo>
                  <a:cubicBezTo>
                    <a:pt x="0" y="191"/>
                    <a:pt x="0" y="191"/>
                    <a:pt x="0" y="191"/>
                  </a:cubicBezTo>
                  <a:cubicBezTo>
                    <a:pt x="30" y="191"/>
                    <a:pt x="43" y="176"/>
                    <a:pt x="43" y="138"/>
                  </a:cubicBezTo>
                  <a:cubicBezTo>
                    <a:pt x="43" y="110"/>
                    <a:pt x="43" y="110"/>
                    <a:pt x="43" y="110"/>
                  </a:cubicBezTo>
                  <a:cubicBezTo>
                    <a:pt x="43" y="107"/>
                    <a:pt x="45" y="104"/>
                    <a:pt x="49" y="104"/>
                  </a:cubicBezTo>
                  <a:cubicBezTo>
                    <a:pt x="49" y="104"/>
                    <a:pt x="49" y="104"/>
                    <a:pt x="49" y="104"/>
                  </a:cubicBezTo>
                  <a:cubicBezTo>
                    <a:pt x="53" y="104"/>
                    <a:pt x="57" y="101"/>
                    <a:pt x="57" y="96"/>
                  </a:cubicBezTo>
                  <a:cubicBezTo>
                    <a:pt x="57" y="96"/>
                    <a:pt x="57" y="96"/>
                    <a:pt x="57" y="96"/>
                  </a:cubicBezTo>
                  <a:cubicBezTo>
                    <a:pt x="57" y="93"/>
                    <a:pt x="57" y="93"/>
                    <a:pt x="57" y="93"/>
                  </a:cubicBezTo>
                  <a:cubicBezTo>
                    <a:pt x="57" y="88"/>
                    <a:pt x="57" y="88"/>
                    <a:pt x="57" y="88"/>
                  </a:cubicBezTo>
                  <a:cubicBezTo>
                    <a:pt x="51" y="88"/>
                    <a:pt x="51" y="88"/>
                    <a:pt x="51" y="88"/>
                  </a:cubicBezTo>
                  <a:cubicBezTo>
                    <a:pt x="50" y="88"/>
                    <a:pt x="50" y="88"/>
                    <a:pt x="50" y="88"/>
                  </a:cubicBezTo>
                  <a:cubicBezTo>
                    <a:pt x="46" y="88"/>
                    <a:pt x="43" y="85"/>
                    <a:pt x="43" y="81"/>
                  </a:cubicBezTo>
                  <a:cubicBezTo>
                    <a:pt x="43" y="53"/>
                    <a:pt x="43" y="53"/>
                    <a:pt x="43" y="53"/>
                  </a:cubicBezTo>
                  <a:cubicBezTo>
                    <a:pt x="43" y="15"/>
                    <a:pt x="30" y="0"/>
                    <a:pt x="0" y="0"/>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r-FR">
                <a:solidFill>
                  <a:schemeClr val="tx1">
                    <a:lumMod val="65000"/>
                    <a:lumOff val="35000"/>
                  </a:schemeClr>
                </a:solidFill>
              </a:endParaRPr>
            </a:p>
          </p:txBody>
        </p:sp>
      </p:grpSp>
    </p:spTree>
    <p:extLst>
      <p:ext uri="{BB962C8B-B14F-4D97-AF65-F5344CB8AC3E}">
        <p14:creationId xmlns:p14="http://schemas.microsoft.com/office/powerpoint/2010/main" val="38283097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178481"/>
            <a:ext cx="7729800" cy="822420"/>
          </a:xfrm>
          <a:prstGeom prst="rect">
            <a:avLst/>
          </a:prstGeom>
          <a:noFill/>
          <a:ln w="9525">
            <a:noFill/>
            <a:miter lim="800000"/>
            <a:headEnd/>
            <a:tailEnd/>
          </a:ln>
        </p:spPr>
        <p:txBody>
          <a:bodyPr wrap="square" lIns="82945" tIns="41473" rIns="82945" bIns="41473" anchor="ctr">
            <a:spAutoFit/>
          </a:bodyPr>
          <a:lstStyle/>
          <a:p>
            <a:r>
              <a:rPr lang="fr-FR" sz="2400" dirty="0">
                <a:solidFill>
                  <a:schemeClr val="tx1">
                    <a:lumMod val="65000"/>
                    <a:lumOff val="35000"/>
                  </a:schemeClr>
                </a:solidFill>
              </a:rPr>
              <a:t>Application terrain : accompagner le changement au sein de son établissement</a:t>
            </a:r>
            <a:r>
              <a:rPr lang="fr-FR" sz="2000" dirty="0">
                <a:solidFill>
                  <a:schemeClr val="tx1">
                    <a:lumMod val="65000"/>
                    <a:lumOff val="35000"/>
                  </a:schemeClr>
                </a:solidFill>
              </a:rPr>
              <a:t> - </a:t>
            </a:r>
            <a:r>
              <a:rPr lang="fr-FR" sz="2000" i="1" dirty="0">
                <a:solidFill>
                  <a:schemeClr val="tx1">
                    <a:lumMod val="65000"/>
                    <a:lumOff val="35000"/>
                  </a:schemeClr>
                </a:solidFill>
              </a:rPr>
              <a:t>Etre conscient de ses propres pratiques (3/3)</a:t>
            </a: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28</a:t>
            </a:fld>
            <a:endParaRPr lang="fr-FR" sz="1400" dirty="0">
              <a:latin typeface="Calibri" pitchFamily="34" charset="0"/>
              <a:cs typeface="Arial" pitchFamily="34" charset="0"/>
            </a:endParaRPr>
          </a:p>
        </p:txBody>
      </p:sp>
      <p:sp>
        <p:nvSpPr>
          <p:cNvPr id="20" name="Rectangle 27"/>
          <p:cNvSpPr>
            <a:spLocks noChangeArrowheads="1"/>
          </p:cNvSpPr>
          <p:nvPr/>
        </p:nvSpPr>
        <p:spPr bwMode="auto">
          <a:xfrm>
            <a:off x="1403648" y="1185218"/>
            <a:ext cx="6439371" cy="515590"/>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lstStyle/>
          <a:p>
            <a:pPr algn="ctr">
              <a:lnSpc>
                <a:spcPts val="2000"/>
              </a:lnSpc>
              <a:defRPr/>
            </a:pPr>
            <a:r>
              <a:rPr lang="fr-FR" sz="2000" b="1" dirty="0">
                <a:solidFill>
                  <a:schemeClr val="tx1">
                    <a:lumMod val="65000"/>
                    <a:lumOff val="35000"/>
                  </a:schemeClr>
                </a:solidFill>
              </a:rPr>
              <a:t>Trouver le bon mix de leadership</a:t>
            </a:r>
          </a:p>
        </p:txBody>
      </p:sp>
      <p:grpSp>
        <p:nvGrpSpPr>
          <p:cNvPr id="2" name="Groupe 1"/>
          <p:cNvGrpSpPr/>
          <p:nvPr/>
        </p:nvGrpSpPr>
        <p:grpSpPr>
          <a:xfrm>
            <a:off x="728280" y="1916832"/>
            <a:ext cx="7878520" cy="4454213"/>
            <a:chOff x="149864" y="1711091"/>
            <a:chExt cx="8696757" cy="4834247"/>
          </a:xfrm>
        </p:grpSpPr>
        <p:grpSp>
          <p:nvGrpSpPr>
            <p:cNvPr id="142" name="Group 31"/>
            <p:cNvGrpSpPr>
              <a:grpSpLocks noChangeAspect="1"/>
            </p:cNvGrpSpPr>
            <p:nvPr/>
          </p:nvGrpSpPr>
          <p:grpSpPr bwMode="auto">
            <a:xfrm>
              <a:off x="7820136" y="3245349"/>
              <a:ext cx="603874" cy="961327"/>
              <a:chOff x="5407" y="834"/>
              <a:chExt cx="449" cy="730"/>
            </a:xfrm>
            <a:solidFill>
              <a:schemeClr val="bg1">
                <a:lumMod val="50000"/>
              </a:schemeClr>
            </a:solidFill>
          </p:grpSpPr>
          <p:sp>
            <p:nvSpPr>
              <p:cNvPr id="143" name="Freeform 32"/>
              <p:cNvSpPr>
                <a:spLocks/>
              </p:cNvSpPr>
              <p:nvPr/>
            </p:nvSpPr>
            <p:spPr bwMode="auto">
              <a:xfrm>
                <a:off x="5566" y="1471"/>
                <a:ext cx="91" cy="93"/>
              </a:xfrm>
              <a:custGeom>
                <a:avLst/>
                <a:gdLst>
                  <a:gd name="T0" fmla="*/ 38 w 38"/>
                  <a:gd name="T1" fmla="*/ 0 h 39"/>
                  <a:gd name="T2" fmla="*/ 0 w 38"/>
                  <a:gd name="T3" fmla="*/ 0 h 39"/>
                  <a:gd name="T4" fmla="*/ 0 w 38"/>
                  <a:gd name="T5" fmla="*/ 21 h 39"/>
                  <a:gd name="T6" fmla="*/ 0 w 38"/>
                  <a:gd name="T7" fmla="*/ 24 h 39"/>
                  <a:gd name="T8" fmla="*/ 0 w 38"/>
                  <a:gd name="T9" fmla="*/ 28 h 39"/>
                  <a:gd name="T10" fmla="*/ 0 w 38"/>
                  <a:gd name="T11" fmla="*/ 31 h 39"/>
                  <a:gd name="T12" fmla="*/ 0 w 38"/>
                  <a:gd name="T13" fmla="*/ 39 h 39"/>
                  <a:gd name="T14" fmla="*/ 12 w 38"/>
                  <a:gd name="T15" fmla="*/ 39 h 39"/>
                  <a:gd name="T16" fmla="*/ 38 w 38"/>
                  <a:gd name="T17" fmla="*/ 24 h 39"/>
                  <a:gd name="T18" fmla="*/ 38 w 38"/>
                  <a:gd name="T19" fmla="*/ 24 h 39"/>
                  <a:gd name="T20" fmla="*/ 38 w 38"/>
                  <a:gd name="T21" fmla="*/ 22 h 39"/>
                  <a:gd name="T22" fmla="*/ 38 w 38"/>
                  <a:gd name="T23" fmla="*/ 18 h 39"/>
                  <a:gd name="T24" fmla="*/ 38 w 38"/>
                  <a:gd name="T25" fmla="*/ 17 h 39"/>
                  <a:gd name="T26" fmla="*/ 38 w 38"/>
                  <a:gd name="T27" fmla="*/ 1 h 39"/>
                  <a:gd name="T28" fmla="*/ 38 w 38"/>
                  <a:gd name="T2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9">
                    <a:moveTo>
                      <a:pt x="38" y="0"/>
                    </a:moveTo>
                    <a:cubicBezTo>
                      <a:pt x="0" y="0"/>
                      <a:pt x="0" y="0"/>
                      <a:pt x="0" y="0"/>
                    </a:cubicBezTo>
                    <a:cubicBezTo>
                      <a:pt x="0" y="21"/>
                      <a:pt x="0" y="21"/>
                      <a:pt x="0" y="21"/>
                    </a:cubicBezTo>
                    <a:cubicBezTo>
                      <a:pt x="0" y="24"/>
                      <a:pt x="0" y="24"/>
                      <a:pt x="0" y="24"/>
                    </a:cubicBezTo>
                    <a:cubicBezTo>
                      <a:pt x="0" y="28"/>
                      <a:pt x="0" y="28"/>
                      <a:pt x="0" y="28"/>
                    </a:cubicBezTo>
                    <a:cubicBezTo>
                      <a:pt x="0" y="31"/>
                      <a:pt x="0" y="31"/>
                      <a:pt x="0" y="31"/>
                    </a:cubicBezTo>
                    <a:cubicBezTo>
                      <a:pt x="0" y="39"/>
                      <a:pt x="0" y="39"/>
                      <a:pt x="0" y="39"/>
                    </a:cubicBezTo>
                    <a:cubicBezTo>
                      <a:pt x="12" y="39"/>
                      <a:pt x="12" y="39"/>
                      <a:pt x="12" y="39"/>
                    </a:cubicBezTo>
                    <a:cubicBezTo>
                      <a:pt x="27" y="39"/>
                      <a:pt x="37" y="36"/>
                      <a:pt x="38" y="24"/>
                    </a:cubicBezTo>
                    <a:cubicBezTo>
                      <a:pt x="38" y="24"/>
                      <a:pt x="38" y="24"/>
                      <a:pt x="38" y="24"/>
                    </a:cubicBezTo>
                    <a:cubicBezTo>
                      <a:pt x="38" y="22"/>
                      <a:pt x="38" y="22"/>
                      <a:pt x="38" y="22"/>
                    </a:cubicBezTo>
                    <a:cubicBezTo>
                      <a:pt x="38" y="18"/>
                      <a:pt x="38" y="18"/>
                      <a:pt x="38" y="18"/>
                    </a:cubicBezTo>
                    <a:cubicBezTo>
                      <a:pt x="38" y="17"/>
                      <a:pt x="38" y="17"/>
                      <a:pt x="38" y="17"/>
                    </a:cubicBezTo>
                    <a:cubicBezTo>
                      <a:pt x="38" y="1"/>
                      <a:pt x="38" y="1"/>
                      <a:pt x="38" y="1"/>
                    </a:cubicBezTo>
                    <a:cubicBezTo>
                      <a:pt x="38" y="0"/>
                      <a:pt x="38" y="0"/>
                      <a:pt x="3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39876"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a:ln>
                    <a:noFill/>
                  </a:ln>
                  <a:solidFill>
                    <a:prstClr val="black"/>
                  </a:solidFill>
                  <a:effectLst/>
                  <a:uLnTx/>
                  <a:uFillTx/>
                  <a:latin typeface="+mn-lt"/>
                  <a:cs typeface="+mn-cs"/>
                </a:endParaRPr>
              </a:p>
            </p:txBody>
          </p:sp>
          <p:sp>
            <p:nvSpPr>
              <p:cNvPr id="144" name="Freeform 33"/>
              <p:cNvSpPr>
                <a:spLocks/>
              </p:cNvSpPr>
              <p:nvPr/>
            </p:nvSpPr>
            <p:spPr bwMode="auto">
              <a:xfrm>
                <a:off x="5407" y="834"/>
                <a:ext cx="449" cy="575"/>
              </a:xfrm>
              <a:custGeom>
                <a:avLst/>
                <a:gdLst>
                  <a:gd name="T0" fmla="*/ 94 w 187"/>
                  <a:gd name="T1" fmla="*/ 0 h 241"/>
                  <a:gd name="T2" fmla="*/ 0 w 187"/>
                  <a:gd name="T3" fmla="*/ 86 h 241"/>
                  <a:gd name="T4" fmla="*/ 0 w 187"/>
                  <a:gd name="T5" fmla="*/ 86 h 241"/>
                  <a:gd name="T6" fmla="*/ 0 w 187"/>
                  <a:gd name="T7" fmla="*/ 86 h 241"/>
                  <a:gd name="T8" fmla="*/ 0 w 187"/>
                  <a:gd name="T9" fmla="*/ 86 h 241"/>
                  <a:gd name="T10" fmla="*/ 0 w 187"/>
                  <a:gd name="T11" fmla="*/ 87 h 241"/>
                  <a:gd name="T12" fmla="*/ 0 w 187"/>
                  <a:gd name="T13" fmla="*/ 87 h 241"/>
                  <a:gd name="T14" fmla="*/ 0 w 187"/>
                  <a:gd name="T15" fmla="*/ 98 h 241"/>
                  <a:gd name="T16" fmla="*/ 11 w 187"/>
                  <a:gd name="T17" fmla="*/ 98 h 241"/>
                  <a:gd name="T18" fmla="*/ 11 w 187"/>
                  <a:gd name="T19" fmla="*/ 98 h 241"/>
                  <a:gd name="T20" fmla="*/ 38 w 187"/>
                  <a:gd name="T21" fmla="*/ 81 h 241"/>
                  <a:gd name="T22" fmla="*/ 38 w 187"/>
                  <a:gd name="T23" fmla="*/ 81 h 241"/>
                  <a:gd name="T24" fmla="*/ 93 w 187"/>
                  <a:gd name="T25" fmla="*/ 35 h 241"/>
                  <a:gd name="T26" fmla="*/ 149 w 187"/>
                  <a:gd name="T27" fmla="*/ 84 h 241"/>
                  <a:gd name="T28" fmla="*/ 66 w 187"/>
                  <a:gd name="T29" fmla="*/ 222 h 241"/>
                  <a:gd name="T30" fmla="*/ 66 w 187"/>
                  <a:gd name="T31" fmla="*/ 230 h 241"/>
                  <a:gd name="T32" fmla="*/ 66 w 187"/>
                  <a:gd name="T33" fmla="*/ 230 h 241"/>
                  <a:gd name="T34" fmla="*/ 66 w 187"/>
                  <a:gd name="T35" fmla="*/ 241 h 241"/>
                  <a:gd name="T36" fmla="*/ 74 w 187"/>
                  <a:gd name="T37" fmla="*/ 241 h 241"/>
                  <a:gd name="T38" fmla="*/ 77 w 187"/>
                  <a:gd name="T39" fmla="*/ 241 h 241"/>
                  <a:gd name="T40" fmla="*/ 80 w 187"/>
                  <a:gd name="T41" fmla="*/ 241 h 241"/>
                  <a:gd name="T42" fmla="*/ 82 w 187"/>
                  <a:gd name="T43" fmla="*/ 241 h 241"/>
                  <a:gd name="T44" fmla="*/ 105 w 187"/>
                  <a:gd name="T45" fmla="*/ 241 h 241"/>
                  <a:gd name="T46" fmla="*/ 105 w 187"/>
                  <a:gd name="T47" fmla="*/ 220 h 241"/>
                  <a:gd name="T48" fmla="*/ 138 w 187"/>
                  <a:gd name="T49" fmla="*/ 166 h 241"/>
                  <a:gd name="T50" fmla="*/ 187 w 187"/>
                  <a:gd name="T51" fmla="*/ 81 h 241"/>
                  <a:gd name="T52" fmla="*/ 94 w 187"/>
                  <a:gd name="T53"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7" h="241">
                    <a:moveTo>
                      <a:pt x="94" y="0"/>
                    </a:moveTo>
                    <a:cubicBezTo>
                      <a:pt x="42" y="0"/>
                      <a:pt x="0" y="27"/>
                      <a:pt x="0" y="86"/>
                    </a:cubicBezTo>
                    <a:cubicBezTo>
                      <a:pt x="0" y="86"/>
                      <a:pt x="0" y="86"/>
                      <a:pt x="0" y="86"/>
                    </a:cubicBezTo>
                    <a:cubicBezTo>
                      <a:pt x="0" y="86"/>
                      <a:pt x="0" y="86"/>
                      <a:pt x="0" y="86"/>
                    </a:cubicBezTo>
                    <a:cubicBezTo>
                      <a:pt x="0" y="86"/>
                      <a:pt x="0" y="86"/>
                      <a:pt x="0" y="86"/>
                    </a:cubicBezTo>
                    <a:cubicBezTo>
                      <a:pt x="0" y="87"/>
                      <a:pt x="0" y="87"/>
                      <a:pt x="0" y="87"/>
                    </a:cubicBezTo>
                    <a:cubicBezTo>
                      <a:pt x="0" y="87"/>
                      <a:pt x="0" y="87"/>
                      <a:pt x="0" y="87"/>
                    </a:cubicBezTo>
                    <a:cubicBezTo>
                      <a:pt x="0" y="98"/>
                      <a:pt x="0" y="98"/>
                      <a:pt x="0" y="98"/>
                    </a:cubicBezTo>
                    <a:cubicBezTo>
                      <a:pt x="11" y="98"/>
                      <a:pt x="11" y="98"/>
                      <a:pt x="11" y="98"/>
                    </a:cubicBezTo>
                    <a:cubicBezTo>
                      <a:pt x="11" y="98"/>
                      <a:pt x="11" y="98"/>
                      <a:pt x="11" y="98"/>
                    </a:cubicBezTo>
                    <a:cubicBezTo>
                      <a:pt x="27" y="98"/>
                      <a:pt x="38" y="95"/>
                      <a:pt x="38" y="81"/>
                    </a:cubicBezTo>
                    <a:cubicBezTo>
                      <a:pt x="38" y="81"/>
                      <a:pt x="38" y="81"/>
                      <a:pt x="38" y="81"/>
                    </a:cubicBezTo>
                    <a:cubicBezTo>
                      <a:pt x="40" y="45"/>
                      <a:pt x="68" y="35"/>
                      <a:pt x="93" y="35"/>
                    </a:cubicBezTo>
                    <a:cubicBezTo>
                      <a:pt x="129" y="35"/>
                      <a:pt x="149" y="51"/>
                      <a:pt x="149" y="84"/>
                    </a:cubicBezTo>
                    <a:cubicBezTo>
                      <a:pt x="149" y="135"/>
                      <a:pt x="66" y="159"/>
                      <a:pt x="66" y="222"/>
                    </a:cubicBezTo>
                    <a:cubicBezTo>
                      <a:pt x="66" y="230"/>
                      <a:pt x="66" y="230"/>
                      <a:pt x="66" y="230"/>
                    </a:cubicBezTo>
                    <a:cubicBezTo>
                      <a:pt x="66" y="230"/>
                      <a:pt x="66" y="230"/>
                      <a:pt x="66" y="230"/>
                    </a:cubicBezTo>
                    <a:cubicBezTo>
                      <a:pt x="66" y="241"/>
                      <a:pt x="66" y="241"/>
                      <a:pt x="66" y="241"/>
                    </a:cubicBezTo>
                    <a:cubicBezTo>
                      <a:pt x="74" y="241"/>
                      <a:pt x="74" y="241"/>
                      <a:pt x="74" y="241"/>
                    </a:cubicBezTo>
                    <a:cubicBezTo>
                      <a:pt x="77" y="241"/>
                      <a:pt x="77" y="241"/>
                      <a:pt x="77" y="241"/>
                    </a:cubicBezTo>
                    <a:cubicBezTo>
                      <a:pt x="80" y="241"/>
                      <a:pt x="80" y="241"/>
                      <a:pt x="80" y="241"/>
                    </a:cubicBezTo>
                    <a:cubicBezTo>
                      <a:pt x="82" y="241"/>
                      <a:pt x="82" y="241"/>
                      <a:pt x="82" y="241"/>
                    </a:cubicBezTo>
                    <a:cubicBezTo>
                      <a:pt x="105" y="241"/>
                      <a:pt x="105" y="241"/>
                      <a:pt x="105" y="241"/>
                    </a:cubicBezTo>
                    <a:cubicBezTo>
                      <a:pt x="105" y="220"/>
                      <a:pt x="105" y="220"/>
                      <a:pt x="105" y="220"/>
                    </a:cubicBezTo>
                    <a:cubicBezTo>
                      <a:pt x="105" y="199"/>
                      <a:pt x="121" y="183"/>
                      <a:pt x="138" y="166"/>
                    </a:cubicBezTo>
                    <a:cubicBezTo>
                      <a:pt x="170" y="136"/>
                      <a:pt x="187" y="121"/>
                      <a:pt x="187" y="81"/>
                    </a:cubicBezTo>
                    <a:cubicBezTo>
                      <a:pt x="187" y="39"/>
                      <a:pt x="154" y="0"/>
                      <a:pt x="9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839876"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a:ln>
                    <a:noFill/>
                  </a:ln>
                  <a:solidFill>
                    <a:prstClr val="black"/>
                  </a:solidFill>
                  <a:effectLst/>
                  <a:uLnTx/>
                  <a:uFillTx/>
                  <a:latin typeface="+mn-lt"/>
                  <a:cs typeface="+mn-cs"/>
                </a:endParaRPr>
              </a:p>
            </p:txBody>
          </p:sp>
        </p:grpSp>
        <p:grpSp>
          <p:nvGrpSpPr>
            <p:cNvPr id="145" name="Group 2"/>
            <p:cNvGrpSpPr>
              <a:grpSpLocks noChangeAspect="1"/>
            </p:cNvGrpSpPr>
            <p:nvPr/>
          </p:nvGrpSpPr>
          <p:grpSpPr bwMode="auto">
            <a:xfrm>
              <a:off x="2051720" y="2052209"/>
              <a:ext cx="4791251" cy="4184986"/>
              <a:chOff x="830" y="52"/>
              <a:chExt cx="4824" cy="4176"/>
            </a:xfrm>
          </p:grpSpPr>
          <p:sp>
            <p:nvSpPr>
              <p:cNvPr id="146" name="AutoShape 3"/>
              <p:cNvSpPr>
                <a:spLocks noChangeAspect="1" noChangeArrowheads="1"/>
              </p:cNvSpPr>
              <p:nvPr/>
            </p:nvSpPr>
            <p:spPr bwMode="auto">
              <a:xfrm>
                <a:off x="830" y="3764"/>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47" name="AutoShape 4"/>
              <p:cNvSpPr>
                <a:spLocks noChangeAspect="1" noChangeArrowheads="1"/>
              </p:cNvSpPr>
              <p:nvPr/>
            </p:nvSpPr>
            <p:spPr bwMode="auto">
              <a:xfrm>
                <a:off x="1366" y="3764"/>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48" name="AutoShape 5"/>
              <p:cNvSpPr>
                <a:spLocks noChangeAspect="1" noChangeArrowheads="1"/>
              </p:cNvSpPr>
              <p:nvPr/>
            </p:nvSpPr>
            <p:spPr bwMode="auto">
              <a:xfrm>
                <a:off x="1098" y="3300"/>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49" name="AutoShape 6"/>
              <p:cNvSpPr>
                <a:spLocks noChangeAspect="1" noChangeArrowheads="1"/>
              </p:cNvSpPr>
              <p:nvPr/>
            </p:nvSpPr>
            <p:spPr bwMode="auto">
              <a:xfrm>
                <a:off x="1902" y="3764"/>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50" name="AutoShape 7"/>
              <p:cNvSpPr>
                <a:spLocks noChangeAspect="1" noChangeArrowheads="1"/>
              </p:cNvSpPr>
              <p:nvPr/>
            </p:nvSpPr>
            <p:spPr bwMode="auto">
              <a:xfrm>
                <a:off x="2438" y="3764"/>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51" name="AutoShape 8"/>
              <p:cNvSpPr>
                <a:spLocks noChangeAspect="1" noChangeArrowheads="1"/>
              </p:cNvSpPr>
              <p:nvPr/>
            </p:nvSpPr>
            <p:spPr bwMode="auto">
              <a:xfrm>
                <a:off x="2170" y="3300"/>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52" name="AutoShape 9"/>
              <p:cNvSpPr>
                <a:spLocks noChangeAspect="1" noChangeArrowheads="1"/>
              </p:cNvSpPr>
              <p:nvPr/>
            </p:nvSpPr>
            <p:spPr bwMode="auto">
              <a:xfrm>
                <a:off x="1366" y="2836"/>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53" name="AutoShape 10"/>
              <p:cNvSpPr>
                <a:spLocks noChangeAspect="1" noChangeArrowheads="1"/>
              </p:cNvSpPr>
              <p:nvPr/>
            </p:nvSpPr>
            <p:spPr bwMode="auto">
              <a:xfrm>
                <a:off x="1902" y="2836"/>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54" name="AutoShape 11"/>
              <p:cNvSpPr>
                <a:spLocks noChangeAspect="1" noChangeArrowheads="1"/>
              </p:cNvSpPr>
              <p:nvPr/>
            </p:nvSpPr>
            <p:spPr bwMode="auto">
              <a:xfrm>
                <a:off x="1634" y="2372"/>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55" name="AutoShape 12"/>
              <p:cNvSpPr>
                <a:spLocks noChangeAspect="1" noChangeArrowheads="1"/>
              </p:cNvSpPr>
              <p:nvPr/>
            </p:nvSpPr>
            <p:spPr bwMode="auto">
              <a:xfrm>
                <a:off x="1634" y="3300"/>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56" name="AutoShape 13"/>
              <p:cNvSpPr>
                <a:spLocks noChangeAspect="1" noChangeArrowheads="1"/>
              </p:cNvSpPr>
              <p:nvPr/>
            </p:nvSpPr>
            <p:spPr bwMode="auto">
              <a:xfrm>
                <a:off x="2974" y="3764"/>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57" name="AutoShape 14"/>
              <p:cNvSpPr>
                <a:spLocks noChangeAspect="1" noChangeArrowheads="1"/>
              </p:cNvSpPr>
              <p:nvPr/>
            </p:nvSpPr>
            <p:spPr bwMode="auto">
              <a:xfrm>
                <a:off x="3510" y="3764"/>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58" name="AutoShape 15"/>
              <p:cNvSpPr>
                <a:spLocks noChangeAspect="1" noChangeArrowheads="1"/>
              </p:cNvSpPr>
              <p:nvPr/>
            </p:nvSpPr>
            <p:spPr bwMode="auto">
              <a:xfrm>
                <a:off x="3242" y="3300"/>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59" name="AutoShape 16"/>
              <p:cNvSpPr>
                <a:spLocks noChangeAspect="1" noChangeArrowheads="1"/>
              </p:cNvSpPr>
              <p:nvPr/>
            </p:nvSpPr>
            <p:spPr bwMode="auto">
              <a:xfrm>
                <a:off x="4046" y="3764"/>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60" name="AutoShape 17"/>
              <p:cNvSpPr>
                <a:spLocks noChangeAspect="1" noChangeArrowheads="1"/>
              </p:cNvSpPr>
              <p:nvPr/>
            </p:nvSpPr>
            <p:spPr bwMode="auto">
              <a:xfrm>
                <a:off x="4582" y="3764"/>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61" name="AutoShape 18"/>
              <p:cNvSpPr>
                <a:spLocks noChangeAspect="1" noChangeArrowheads="1"/>
              </p:cNvSpPr>
              <p:nvPr/>
            </p:nvSpPr>
            <p:spPr bwMode="auto">
              <a:xfrm>
                <a:off x="4314" y="3300"/>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62" name="AutoShape 19"/>
              <p:cNvSpPr>
                <a:spLocks noChangeAspect="1" noChangeArrowheads="1"/>
              </p:cNvSpPr>
              <p:nvPr/>
            </p:nvSpPr>
            <p:spPr bwMode="auto">
              <a:xfrm>
                <a:off x="3510" y="2836"/>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63" name="AutoShape 20"/>
              <p:cNvSpPr>
                <a:spLocks noChangeAspect="1" noChangeArrowheads="1"/>
              </p:cNvSpPr>
              <p:nvPr/>
            </p:nvSpPr>
            <p:spPr bwMode="auto">
              <a:xfrm>
                <a:off x="4046" y="2836"/>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64" name="AutoShape 21"/>
              <p:cNvSpPr>
                <a:spLocks noChangeAspect="1" noChangeArrowheads="1"/>
              </p:cNvSpPr>
              <p:nvPr/>
            </p:nvSpPr>
            <p:spPr bwMode="auto">
              <a:xfrm>
                <a:off x="3778" y="2372"/>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65" name="AutoShape 22"/>
              <p:cNvSpPr>
                <a:spLocks noChangeAspect="1" noChangeArrowheads="1"/>
              </p:cNvSpPr>
              <p:nvPr/>
            </p:nvSpPr>
            <p:spPr bwMode="auto">
              <a:xfrm>
                <a:off x="3778" y="3300"/>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grpSp>
            <p:nvGrpSpPr>
              <p:cNvPr id="166" name="Group 23"/>
              <p:cNvGrpSpPr>
                <a:grpSpLocks noChangeAspect="1"/>
              </p:cNvGrpSpPr>
              <p:nvPr/>
            </p:nvGrpSpPr>
            <p:grpSpPr bwMode="auto">
              <a:xfrm flipV="1">
                <a:off x="1902" y="2372"/>
                <a:ext cx="2144" cy="1856"/>
                <a:chOff x="2974" y="2076"/>
                <a:chExt cx="2144" cy="1856"/>
              </a:xfrm>
            </p:grpSpPr>
            <p:sp>
              <p:nvSpPr>
                <p:cNvPr id="187" name="AutoShape 24"/>
                <p:cNvSpPr>
                  <a:spLocks noChangeAspect="1" noChangeArrowheads="1"/>
                </p:cNvSpPr>
                <p:nvPr/>
              </p:nvSpPr>
              <p:spPr bwMode="auto">
                <a:xfrm>
                  <a:off x="2974" y="3468"/>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88" name="AutoShape 25"/>
                <p:cNvSpPr>
                  <a:spLocks noChangeAspect="1" noChangeArrowheads="1"/>
                </p:cNvSpPr>
                <p:nvPr/>
              </p:nvSpPr>
              <p:spPr bwMode="auto">
                <a:xfrm>
                  <a:off x="3510" y="3468"/>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89" name="AutoShape 26"/>
                <p:cNvSpPr>
                  <a:spLocks noChangeAspect="1" noChangeArrowheads="1"/>
                </p:cNvSpPr>
                <p:nvPr/>
              </p:nvSpPr>
              <p:spPr bwMode="auto">
                <a:xfrm>
                  <a:off x="3242" y="3004"/>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90" name="AutoShape 27"/>
                <p:cNvSpPr>
                  <a:spLocks noChangeAspect="1" noChangeArrowheads="1"/>
                </p:cNvSpPr>
                <p:nvPr/>
              </p:nvSpPr>
              <p:spPr bwMode="auto">
                <a:xfrm>
                  <a:off x="4046" y="3468"/>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91" name="AutoShape 28"/>
                <p:cNvSpPr>
                  <a:spLocks noChangeAspect="1" noChangeArrowheads="1"/>
                </p:cNvSpPr>
                <p:nvPr/>
              </p:nvSpPr>
              <p:spPr bwMode="auto">
                <a:xfrm>
                  <a:off x="4582" y="3468"/>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92" name="AutoShape 29"/>
                <p:cNvSpPr>
                  <a:spLocks noChangeAspect="1" noChangeArrowheads="1"/>
                </p:cNvSpPr>
                <p:nvPr/>
              </p:nvSpPr>
              <p:spPr bwMode="auto">
                <a:xfrm>
                  <a:off x="4314" y="3004"/>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93" name="AutoShape 30"/>
                <p:cNvSpPr>
                  <a:spLocks noChangeAspect="1" noChangeArrowheads="1"/>
                </p:cNvSpPr>
                <p:nvPr/>
              </p:nvSpPr>
              <p:spPr bwMode="auto">
                <a:xfrm>
                  <a:off x="3510" y="2540"/>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94" name="AutoShape 31"/>
                <p:cNvSpPr>
                  <a:spLocks noChangeAspect="1" noChangeArrowheads="1"/>
                </p:cNvSpPr>
                <p:nvPr/>
              </p:nvSpPr>
              <p:spPr bwMode="auto">
                <a:xfrm>
                  <a:off x="4046" y="2540"/>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95" name="AutoShape 32"/>
                <p:cNvSpPr>
                  <a:spLocks noChangeAspect="1" noChangeArrowheads="1"/>
                </p:cNvSpPr>
                <p:nvPr/>
              </p:nvSpPr>
              <p:spPr bwMode="auto">
                <a:xfrm>
                  <a:off x="3778" y="2076"/>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96" name="AutoShape 33"/>
                <p:cNvSpPr>
                  <a:spLocks noChangeAspect="1" noChangeArrowheads="1"/>
                </p:cNvSpPr>
                <p:nvPr/>
              </p:nvSpPr>
              <p:spPr bwMode="auto">
                <a:xfrm>
                  <a:off x="3778" y="3004"/>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grpSp>
          <p:sp>
            <p:nvSpPr>
              <p:cNvPr id="167" name="AutoShape 34"/>
              <p:cNvSpPr>
                <a:spLocks noChangeAspect="1" noChangeArrowheads="1"/>
              </p:cNvSpPr>
              <p:nvPr/>
            </p:nvSpPr>
            <p:spPr bwMode="auto">
              <a:xfrm>
                <a:off x="1902" y="1908"/>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68" name="AutoShape 35"/>
              <p:cNvSpPr>
                <a:spLocks noChangeAspect="1" noChangeArrowheads="1"/>
              </p:cNvSpPr>
              <p:nvPr/>
            </p:nvSpPr>
            <p:spPr bwMode="auto">
              <a:xfrm>
                <a:off x="2438" y="1908"/>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69" name="AutoShape 36"/>
              <p:cNvSpPr>
                <a:spLocks noChangeAspect="1" noChangeArrowheads="1"/>
              </p:cNvSpPr>
              <p:nvPr/>
            </p:nvSpPr>
            <p:spPr bwMode="auto">
              <a:xfrm>
                <a:off x="2170" y="1444"/>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70" name="AutoShape 37"/>
              <p:cNvSpPr>
                <a:spLocks noChangeAspect="1" noChangeArrowheads="1"/>
              </p:cNvSpPr>
              <p:nvPr/>
            </p:nvSpPr>
            <p:spPr bwMode="auto">
              <a:xfrm>
                <a:off x="2974" y="1908"/>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71" name="AutoShape 38"/>
              <p:cNvSpPr>
                <a:spLocks noChangeAspect="1" noChangeArrowheads="1"/>
              </p:cNvSpPr>
              <p:nvPr/>
            </p:nvSpPr>
            <p:spPr bwMode="auto">
              <a:xfrm>
                <a:off x="3510" y="1908"/>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72" name="AutoShape 39"/>
              <p:cNvSpPr>
                <a:spLocks noChangeAspect="1" noChangeArrowheads="1"/>
              </p:cNvSpPr>
              <p:nvPr/>
            </p:nvSpPr>
            <p:spPr bwMode="auto">
              <a:xfrm>
                <a:off x="3242" y="1444"/>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73" name="AutoShape 40"/>
              <p:cNvSpPr>
                <a:spLocks noChangeAspect="1" noChangeArrowheads="1"/>
              </p:cNvSpPr>
              <p:nvPr/>
            </p:nvSpPr>
            <p:spPr bwMode="auto">
              <a:xfrm>
                <a:off x="2438" y="980"/>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74" name="AutoShape 41"/>
              <p:cNvSpPr>
                <a:spLocks noChangeAspect="1" noChangeArrowheads="1"/>
              </p:cNvSpPr>
              <p:nvPr/>
            </p:nvSpPr>
            <p:spPr bwMode="auto">
              <a:xfrm>
                <a:off x="2974" y="980"/>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75" name="AutoShape 42"/>
              <p:cNvSpPr>
                <a:spLocks noChangeAspect="1" noChangeArrowheads="1"/>
              </p:cNvSpPr>
              <p:nvPr/>
            </p:nvSpPr>
            <p:spPr bwMode="auto">
              <a:xfrm>
                <a:off x="2706" y="516"/>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76" name="AutoShape 43"/>
              <p:cNvSpPr>
                <a:spLocks noChangeAspect="1" noChangeArrowheads="1"/>
              </p:cNvSpPr>
              <p:nvPr/>
            </p:nvSpPr>
            <p:spPr bwMode="auto">
              <a:xfrm>
                <a:off x="2706" y="1444"/>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77" name="AutoShape 44"/>
              <p:cNvSpPr>
                <a:spLocks noChangeAspect="1" noChangeArrowheads="1"/>
              </p:cNvSpPr>
              <p:nvPr/>
            </p:nvSpPr>
            <p:spPr bwMode="auto">
              <a:xfrm>
                <a:off x="5118" y="3764"/>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78" name="AutoShape 45"/>
              <p:cNvSpPr>
                <a:spLocks noChangeAspect="1" noChangeArrowheads="1"/>
              </p:cNvSpPr>
              <p:nvPr/>
            </p:nvSpPr>
            <p:spPr bwMode="auto">
              <a:xfrm>
                <a:off x="4850" y="3300"/>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79" name="AutoShape 46"/>
              <p:cNvSpPr>
                <a:spLocks noChangeAspect="1" noChangeArrowheads="1"/>
              </p:cNvSpPr>
              <p:nvPr/>
            </p:nvSpPr>
            <p:spPr bwMode="auto">
              <a:xfrm>
                <a:off x="4582" y="2836"/>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80" name="AutoShape 47"/>
              <p:cNvSpPr>
                <a:spLocks noChangeAspect="1" noChangeArrowheads="1"/>
              </p:cNvSpPr>
              <p:nvPr/>
            </p:nvSpPr>
            <p:spPr bwMode="auto">
              <a:xfrm>
                <a:off x="4314" y="2372"/>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81" name="AutoShape 48"/>
              <p:cNvSpPr>
                <a:spLocks noChangeAspect="1" noChangeArrowheads="1"/>
              </p:cNvSpPr>
              <p:nvPr/>
            </p:nvSpPr>
            <p:spPr bwMode="auto">
              <a:xfrm>
                <a:off x="4046" y="1908"/>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82" name="AutoShape 49"/>
              <p:cNvSpPr>
                <a:spLocks noChangeAspect="1" noChangeArrowheads="1"/>
              </p:cNvSpPr>
              <p:nvPr/>
            </p:nvSpPr>
            <p:spPr bwMode="auto">
              <a:xfrm>
                <a:off x="3778" y="1444"/>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83" name="AutoShape 50"/>
              <p:cNvSpPr>
                <a:spLocks noChangeAspect="1" noChangeArrowheads="1"/>
              </p:cNvSpPr>
              <p:nvPr/>
            </p:nvSpPr>
            <p:spPr bwMode="auto">
              <a:xfrm>
                <a:off x="3510" y="980"/>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84" name="AutoShape 51"/>
              <p:cNvSpPr>
                <a:spLocks noChangeAspect="1" noChangeArrowheads="1"/>
              </p:cNvSpPr>
              <p:nvPr/>
            </p:nvSpPr>
            <p:spPr bwMode="auto">
              <a:xfrm>
                <a:off x="3242" y="516"/>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85" name="AutoShape 52"/>
              <p:cNvSpPr>
                <a:spLocks noChangeAspect="1" noChangeArrowheads="1"/>
              </p:cNvSpPr>
              <p:nvPr/>
            </p:nvSpPr>
            <p:spPr bwMode="auto">
              <a:xfrm>
                <a:off x="2974" y="52"/>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sp>
            <p:nvSpPr>
              <p:cNvPr id="186" name="AutoShape 53"/>
              <p:cNvSpPr>
                <a:spLocks noChangeAspect="1" noChangeArrowheads="1"/>
              </p:cNvSpPr>
              <p:nvPr/>
            </p:nvSpPr>
            <p:spPr bwMode="auto">
              <a:xfrm flipV="1">
                <a:off x="3242" y="3764"/>
                <a:ext cx="536" cy="464"/>
              </a:xfrm>
              <a:prstGeom prst="triangle">
                <a:avLst>
                  <a:gd name="adj" fmla="val 50000"/>
                </a:avLst>
              </a:prstGeom>
              <a:solidFill>
                <a:sysClr val="window" lastClr="FF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endParaRPr kumimoji="0" lang="fr-FR" altLang="fr-FR" sz="1050" b="0" i="0" u="none" strike="noStrike" kern="0" cap="none" spc="0" normalizeH="0" baseline="0" noProof="0">
                  <a:ln>
                    <a:noFill/>
                  </a:ln>
                  <a:solidFill>
                    <a:prstClr val="black"/>
                  </a:solidFill>
                  <a:effectLst/>
                  <a:uLnTx/>
                  <a:uFillTx/>
                  <a:latin typeface="+mn-lt"/>
                  <a:cs typeface="+mn-cs"/>
                </a:endParaRPr>
              </a:p>
            </p:txBody>
          </p:sp>
        </p:grpSp>
        <p:sp>
          <p:nvSpPr>
            <p:cNvPr id="197" name="Rectangle 54"/>
            <p:cNvSpPr>
              <a:spLocks noChangeArrowheads="1"/>
            </p:cNvSpPr>
            <p:nvPr/>
          </p:nvSpPr>
          <p:spPr bwMode="auto">
            <a:xfrm>
              <a:off x="2483872" y="5644708"/>
              <a:ext cx="795411" cy="260544"/>
            </a:xfrm>
            <a:prstGeom prst="rect">
              <a:avLst/>
            </a:prstGeom>
            <a:solidFill>
              <a:srgbClr val="A50021"/>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defTabSz="839876" fontAlgn="auto">
                <a:spcBef>
                  <a:spcPts val="0"/>
                </a:spcBef>
                <a:spcAft>
                  <a:spcPts val="0"/>
                </a:spcAft>
              </a:pPr>
              <a:r>
                <a:rPr lang="fr-FR" altLang="fr-FR" sz="1000" b="1">
                  <a:solidFill>
                    <a:prstClr val="white"/>
                  </a:solidFill>
                  <a:latin typeface="+mn-lt"/>
                  <a:cs typeface="+mn-cs"/>
                </a:rPr>
                <a:t>Autoritaire</a:t>
              </a:r>
            </a:p>
          </p:txBody>
        </p:sp>
        <p:sp>
          <p:nvSpPr>
            <p:cNvPr id="198" name="Rectangle 55"/>
            <p:cNvSpPr>
              <a:spLocks noChangeArrowheads="1"/>
            </p:cNvSpPr>
            <p:nvPr/>
          </p:nvSpPr>
          <p:spPr bwMode="auto">
            <a:xfrm>
              <a:off x="2483872" y="4742826"/>
              <a:ext cx="795411" cy="260544"/>
            </a:xfrm>
            <a:prstGeom prst="rect">
              <a:avLst/>
            </a:prstGeom>
            <a:solidFill>
              <a:srgbClr val="A50021"/>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defTabSz="839876" fontAlgn="auto">
                <a:spcBef>
                  <a:spcPts val="0"/>
                </a:spcBef>
                <a:spcAft>
                  <a:spcPts val="0"/>
                </a:spcAft>
              </a:pPr>
              <a:r>
                <a:rPr lang="fr-FR" altLang="fr-FR" sz="1000" b="1">
                  <a:solidFill>
                    <a:prstClr val="white"/>
                  </a:solidFill>
                  <a:latin typeface="+mn-lt"/>
                  <a:cs typeface="+mn-cs"/>
                </a:rPr>
                <a:t>Capitaine</a:t>
              </a:r>
            </a:p>
          </p:txBody>
        </p:sp>
        <p:sp>
          <p:nvSpPr>
            <p:cNvPr id="199" name="Rectangle 56"/>
            <p:cNvSpPr>
              <a:spLocks noChangeArrowheads="1"/>
            </p:cNvSpPr>
            <p:nvPr/>
          </p:nvSpPr>
          <p:spPr bwMode="auto">
            <a:xfrm>
              <a:off x="3254230" y="5187504"/>
              <a:ext cx="795410" cy="260544"/>
            </a:xfrm>
            <a:prstGeom prst="rect">
              <a:avLst/>
            </a:prstGeom>
            <a:solidFill>
              <a:srgbClr val="A50021"/>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defTabSz="839876" fontAlgn="auto">
                <a:spcBef>
                  <a:spcPts val="0"/>
                </a:spcBef>
                <a:spcAft>
                  <a:spcPts val="0"/>
                </a:spcAft>
              </a:pPr>
              <a:r>
                <a:rPr lang="fr-FR" altLang="fr-FR" sz="1000" b="1">
                  <a:solidFill>
                    <a:prstClr val="white"/>
                  </a:solidFill>
                  <a:latin typeface="+mn-lt"/>
                  <a:cs typeface="+mn-cs"/>
                </a:rPr>
                <a:t>Meneur</a:t>
              </a:r>
            </a:p>
          </p:txBody>
        </p:sp>
        <p:sp>
          <p:nvSpPr>
            <p:cNvPr id="200" name="Rectangle 57"/>
            <p:cNvSpPr>
              <a:spLocks noChangeArrowheads="1"/>
            </p:cNvSpPr>
            <p:nvPr/>
          </p:nvSpPr>
          <p:spPr bwMode="auto">
            <a:xfrm>
              <a:off x="4054651" y="1999599"/>
              <a:ext cx="795411" cy="260544"/>
            </a:xfrm>
            <a:prstGeom prst="rect">
              <a:avLst/>
            </a:prstGeom>
            <a:solidFill>
              <a:schemeClr val="tx1">
                <a:lumMod val="65000"/>
                <a:lumOff val="35000"/>
              </a:schemeClr>
            </a:solidFill>
            <a:ln w="9525" algn="ctr">
              <a:noFill/>
              <a:miter lim="800000"/>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a:ln>
                    <a:noFill/>
                  </a:ln>
                  <a:solidFill>
                    <a:prstClr val="white"/>
                  </a:solidFill>
                  <a:effectLst/>
                  <a:uLnTx/>
                  <a:uFillTx/>
                  <a:latin typeface="+mn-lt"/>
                  <a:cs typeface="+mn-cs"/>
                </a:rPr>
                <a:t>Visionnaire</a:t>
              </a:r>
            </a:p>
          </p:txBody>
        </p:sp>
        <p:sp>
          <p:nvSpPr>
            <p:cNvPr id="201" name="Rectangle 58"/>
            <p:cNvSpPr>
              <a:spLocks noChangeArrowheads="1"/>
            </p:cNvSpPr>
            <p:nvPr/>
          </p:nvSpPr>
          <p:spPr bwMode="auto">
            <a:xfrm>
              <a:off x="4054651" y="2877682"/>
              <a:ext cx="795411" cy="260544"/>
            </a:xfrm>
            <a:prstGeom prst="rect">
              <a:avLst/>
            </a:prstGeom>
            <a:solidFill>
              <a:schemeClr val="tx1">
                <a:lumMod val="65000"/>
                <a:lumOff val="35000"/>
              </a:schemeClr>
            </a:solidFill>
            <a:ln w="9525" algn="ctr">
              <a:noFill/>
              <a:miter lim="800000"/>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a:ln>
                    <a:noFill/>
                  </a:ln>
                  <a:solidFill>
                    <a:prstClr val="white"/>
                  </a:solidFill>
                  <a:effectLst/>
                  <a:uLnTx/>
                  <a:uFillTx/>
                  <a:latin typeface="+mn-lt"/>
                  <a:cs typeface="+mn-cs"/>
                </a:rPr>
                <a:t>Gourou</a:t>
              </a:r>
            </a:p>
          </p:txBody>
        </p:sp>
        <p:sp>
          <p:nvSpPr>
            <p:cNvPr id="202" name="Rectangle 59"/>
            <p:cNvSpPr>
              <a:spLocks noChangeArrowheads="1"/>
            </p:cNvSpPr>
            <p:nvPr/>
          </p:nvSpPr>
          <p:spPr bwMode="auto">
            <a:xfrm>
              <a:off x="3254230" y="3346160"/>
              <a:ext cx="795410" cy="260544"/>
            </a:xfrm>
            <a:prstGeom prst="rect">
              <a:avLst/>
            </a:prstGeom>
            <a:solidFill>
              <a:schemeClr val="tx1">
                <a:lumMod val="65000"/>
                <a:lumOff val="35000"/>
              </a:schemeClr>
            </a:solidFill>
            <a:ln w="9525" algn="ctr">
              <a:noFill/>
              <a:miter lim="800000"/>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a:ln>
                    <a:noFill/>
                  </a:ln>
                  <a:solidFill>
                    <a:prstClr val="white"/>
                  </a:solidFill>
                  <a:effectLst/>
                  <a:uLnTx/>
                  <a:uFillTx/>
                  <a:latin typeface="+mn-lt"/>
                  <a:cs typeface="+mn-cs"/>
                </a:rPr>
                <a:t>Guide</a:t>
              </a:r>
            </a:p>
          </p:txBody>
        </p:sp>
        <p:sp>
          <p:nvSpPr>
            <p:cNvPr id="203" name="Rectangle 60"/>
            <p:cNvSpPr>
              <a:spLocks noChangeArrowheads="1"/>
            </p:cNvSpPr>
            <p:nvPr/>
          </p:nvSpPr>
          <p:spPr bwMode="auto">
            <a:xfrm>
              <a:off x="4054651" y="3808375"/>
              <a:ext cx="795411" cy="260544"/>
            </a:xfrm>
            <a:prstGeom prst="rect">
              <a:avLst/>
            </a:prstGeom>
            <a:solidFill>
              <a:schemeClr val="tx1">
                <a:lumMod val="65000"/>
                <a:lumOff val="35000"/>
              </a:schemeClr>
            </a:solidFill>
            <a:ln w="9525" algn="ctr">
              <a:noFill/>
              <a:miter lim="800000"/>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a:ln>
                    <a:noFill/>
                  </a:ln>
                  <a:solidFill>
                    <a:prstClr val="white"/>
                  </a:solidFill>
                  <a:effectLst/>
                  <a:uLnTx/>
                  <a:uFillTx/>
                  <a:latin typeface="+mn-lt"/>
                  <a:cs typeface="+mn-cs"/>
                </a:rPr>
                <a:t>Incitateur</a:t>
              </a:r>
            </a:p>
          </p:txBody>
        </p:sp>
        <p:sp>
          <p:nvSpPr>
            <p:cNvPr id="204" name="Rectangle 61"/>
            <p:cNvSpPr>
              <a:spLocks noChangeArrowheads="1"/>
            </p:cNvSpPr>
            <p:nvPr/>
          </p:nvSpPr>
          <p:spPr bwMode="auto">
            <a:xfrm>
              <a:off x="4837535" y="3346160"/>
              <a:ext cx="795410" cy="260544"/>
            </a:xfrm>
            <a:prstGeom prst="rect">
              <a:avLst/>
            </a:prstGeom>
            <a:solidFill>
              <a:schemeClr val="tx1">
                <a:lumMod val="65000"/>
                <a:lumOff val="35000"/>
              </a:schemeClr>
            </a:solidFill>
            <a:ln w="9525" algn="ctr">
              <a:noFill/>
              <a:miter lim="800000"/>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a:ln>
                    <a:noFill/>
                  </a:ln>
                  <a:solidFill>
                    <a:prstClr val="white"/>
                  </a:solidFill>
                  <a:effectLst/>
                  <a:uLnTx/>
                  <a:uFillTx/>
                  <a:latin typeface="+mn-lt"/>
                  <a:cs typeface="+mn-cs"/>
                </a:rPr>
                <a:t>Développeur</a:t>
              </a:r>
            </a:p>
          </p:txBody>
        </p:sp>
        <p:sp>
          <p:nvSpPr>
            <p:cNvPr id="205" name="Rectangle 62"/>
            <p:cNvSpPr>
              <a:spLocks noChangeArrowheads="1"/>
            </p:cNvSpPr>
            <p:nvPr/>
          </p:nvSpPr>
          <p:spPr bwMode="auto">
            <a:xfrm>
              <a:off x="6469692" y="6080618"/>
              <a:ext cx="795411" cy="260544"/>
            </a:xfrm>
            <a:prstGeom prst="rect">
              <a:avLst/>
            </a:prstGeom>
            <a:solidFill>
              <a:srgbClr val="FF9933"/>
            </a:solidFill>
            <a:ln w="9525" algn="ctr">
              <a:noFill/>
              <a:miter lim="800000"/>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a:ln>
                    <a:noFill/>
                  </a:ln>
                  <a:solidFill>
                    <a:prstClr val="white"/>
                  </a:solidFill>
                  <a:effectLst/>
                  <a:uLnTx/>
                  <a:uFillTx/>
                  <a:latin typeface="+mn-lt"/>
                  <a:cs typeface="+mn-cs"/>
                </a:rPr>
                <a:t>Manœuvrier</a:t>
              </a:r>
            </a:p>
          </p:txBody>
        </p:sp>
        <p:sp>
          <p:nvSpPr>
            <p:cNvPr id="206" name="Rectangle 63"/>
            <p:cNvSpPr>
              <a:spLocks noChangeArrowheads="1"/>
            </p:cNvSpPr>
            <p:nvPr/>
          </p:nvSpPr>
          <p:spPr bwMode="auto">
            <a:xfrm>
              <a:off x="5664261" y="5644708"/>
              <a:ext cx="795410" cy="260544"/>
            </a:xfrm>
            <a:prstGeom prst="rect">
              <a:avLst/>
            </a:prstGeom>
            <a:solidFill>
              <a:srgbClr val="FF9933"/>
            </a:solidFill>
            <a:ln w="9525" algn="ctr">
              <a:noFill/>
              <a:miter lim="800000"/>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a:ln>
                    <a:noFill/>
                  </a:ln>
                  <a:solidFill>
                    <a:prstClr val="white"/>
                  </a:solidFill>
                  <a:effectLst/>
                  <a:uLnTx/>
                  <a:uFillTx/>
                  <a:latin typeface="+mn-lt"/>
                  <a:cs typeface="+mn-cs"/>
                </a:rPr>
                <a:t>Médiateur</a:t>
              </a:r>
            </a:p>
          </p:txBody>
        </p:sp>
        <p:sp>
          <p:nvSpPr>
            <p:cNvPr id="207" name="Rectangle 64"/>
            <p:cNvSpPr>
              <a:spLocks noChangeArrowheads="1"/>
            </p:cNvSpPr>
            <p:nvPr/>
          </p:nvSpPr>
          <p:spPr bwMode="auto">
            <a:xfrm>
              <a:off x="4837535" y="6080618"/>
              <a:ext cx="795410" cy="260544"/>
            </a:xfrm>
            <a:prstGeom prst="rect">
              <a:avLst/>
            </a:prstGeom>
            <a:solidFill>
              <a:srgbClr val="FF9933"/>
            </a:solidFill>
            <a:ln w="9525" algn="ctr">
              <a:noFill/>
              <a:miter lim="800000"/>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a:ln>
                    <a:noFill/>
                  </a:ln>
                  <a:solidFill>
                    <a:prstClr val="white"/>
                  </a:solidFill>
                  <a:effectLst/>
                  <a:uLnTx/>
                  <a:uFillTx/>
                  <a:latin typeface="+mn-lt"/>
                  <a:cs typeface="+mn-cs"/>
                </a:rPr>
                <a:t>Gestionnaire</a:t>
              </a:r>
            </a:p>
          </p:txBody>
        </p:sp>
        <p:sp>
          <p:nvSpPr>
            <p:cNvPr id="208" name="Rectangle 65"/>
            <p:cNvSpPr>
              <a:spLocks noChangeArrowheads="1"/>
            </p:cNvSpPr>
            <p:nvPr/>
          </p:nvSpPr>
          <p:spPr bwMode="auto">
            <a:xfrm>
              <a:off x="4837535" y="5177483"/>
              <a:ext cx="795410" cy="260544"/>
            </a:xfrm>
            <a:prstGeom prst="rect">
              <a:avLst/>
            </a:prstGeom>
            <a:solidFill>
              <a:srgbClr val="FF9933"/>
            </a:solidFill>
            <a:ln w="9525" algn="ctr">
              <a:noFill/>
              <a:miter lim="800000"/>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a:ln>
                    <a:noFill/>
                  </a:ln>
                  <a:solidFill>
                    <a:prstClr val="white"/>
                  </a:solidFill>
                  <a:effectLst/>
                  <a:uLnTx/>
                  <a:uFillTx/>
                  <a:latin typeface="+mn-lt"/>
                  <a:cs typeface="+mn-cs"/>
                </a:rPr>
                <a:t>Coordinateur</a:t>
              </a:r>
            </a:p>
          </p:txBody>
        </p:sp>
        <p:sp>
          <p:nvSpPr>
            <p:cNvPr id="209" name="Rectangle 66"/>
            <p:cNvSpPr>
              <a:spLocks noChangeArrowheads="1"/>
            </p:cNvSpPr>
            <p:nvPr/>
          </p:nvSpPr>
          <p:spPr bwMode="auto">
            <a:xfrm>
              <a:off x="5664261" y="4742826"/>
              <a:ext cx="795410" cy="260544"/>
            </a:xfrm>
            <a:prstGeom prst="rect">
              <a:avLst/>
            </a:prstGeom>
            <a:solidFill>
              <a:srgbClr val="FF9933"/>
            </a:solidFill>
            <a:ln w="9525" algn="ctr">
              <a:noFill/>
              <a:miter lim="800000"/>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dirty="0">
                  <a:ln>
                    <a:noFill/>
                  </a:ln>
                  <a:solidFill>
                    <a:prstClr val="white"/>
                  </a:solidFill>
                  <a:effectLst/>
                  <a:uLnTx/>
                  <a:uFillTx/>
                  <a:latin typeface="+mn-lt"/>
                  <a:cs typeface="+mn-cs"/>
                </a:rPr>
                <a:t>Diplomate</a:t>
              </a:r>
            </a:p>
          </p:txBody>
        </p:sp>
        <p:sp>
          <p:nvSpPr>
            <p:cNvPr id="210" name="Rectangle 67"/>
            <p:cNvSpPr>
              <a:spLocks noChangeArrowheads="1"/>
            </p:cNvSpPr>
            <p:nvPr/>
          </p:nvSpPr>
          <p:spPr bwMode="auto">
            <a:xfrm>
              <a:off x="4054651" y="4742826"/>
              <a:ext cx="795411" cy="260544"/>
            </a:xfrm>
            <a:prstGeom prst="rect">
              <a:avLst/>
            </a:prstGeom>
            <a:solidFill>
              <a:srgbClr val="DADADA"/>
            </a:solidFill>
            <a:ln w="9525" algn="ctr">
              <a:noFill/>
              <a:miter lim="800000"/>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a:ln>
                    <a:noFill/>
                  </a:ln>
                  <a:solidFill>
                    <a:prstClr val="black"/>
                  </a:solidFill>
                  <a:effectLst/>
                  <a:uLnTx/>
                  <a:uFillTx/>
                  <a:latin typeface="+mn-lt"/>
                  <a:cs typeface="+mn-cs"/>
                </a:rPr>
                <a:t>Fédérateur</a:t>
              </a:r>
            </a:p>
          </p:txBody>
        </p:sp>
        <p:sp>
          <p:nvSpPr>
            <p:cNvPr id="211" name="Rectangle 68"/>
            <p:cNvSpPr>
              <a:spLocks noChangeArrowheads="1"/>
            </p:cNvSpPr>
            <p:nvPr/>
          </p:nvSpPr>
          <p:spPr bwMode="auto">
            <a:xfrm>
              <a:off x="4054651" y="5644708"/>
              <a:ext cx="795411" cy="260544"/>
            </a:xfrm>
            <a:prstGeom prst="rect">
              <a:avLst/>
            </a:prstGeom>
            <a:solidFill>
              <a:srgbClr val="DADADA"/>
            </a:solidFill>
            <a:ln w="9525" algn="ctr">
              <a:noFill/>
              <a:miter lim="800000"/>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a:ln>
                    <a:noFill/>
                  </a:ln>
                  <a:solidFill>
                    <a:prstClr val="black"/>
                  </a:solidFill>
                  <a:effectLst/>
                  <a:uLnTx/>
                  <a:uFillTx/>
                  <a:latin typeface="+mn-lt"/>
                  <a:cs typeface="+mn-cs"/>
                </a:rPr>
                <a:t>Gouverneur</a:t>
              </a:r>
            </a:p>
          </p:txBody>
        </p:sp>
        <p:sp>
          <p:nvSpPr>
            <p:cNvPr id="212" name="Rectangle 69"/>
            <p:cNvSpPr>
              <a:spLocks noChangeArrowheads="1"/>
            </p:cNvSpPr>
            <p:nvPr/>
          </p:nvSpPr>
          <p:spPr bwMode="auto">
            <a:xfrm>
              <a:off x="3254230" y="4264327"/>
              <a:ext cx="795410" cy="260544"/>
            </a:xfrm>
            <a:prstGeom prst="rect">
              <a:avLst/>
            </a:prstGeom>
            <a:solidFill>
              <a:srgbClr val="DADADA"/>
            </a:solidFill>
            <a:ln w="9525" algn="ctr">
              <a:noFill/>
              <a:miter lim="800000"/>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a:ln>
                    <a:noFill/>
                  </a:ln>
                  <a:solidFill>
                    <a:prstClr val="black"/>
                  </a:solidFill>
                  <a:effectLst/>
                  <a:uLnTx/>
                  <a:uFillTx/>
                  <a:latin typeface="+mn-lt"/>
                  <a:cs typeface="+mn-cs"/>
                </a:rPr>
                <a:t>Entraîneur</a:t>
              </a:r>
            </a:p>
          </p:txBody>
        </p:sp>
        <p:sp>
          <p:nvSpPr>
            <p:cNvPr id="213" name="Rectangle 70"/>
            <p:cNvSpPr>
              <a:spLocks noChangeArrowheads="1"/>
            </p:cNvSpPr>
            <p:nvPr/>
          </p:nvSpPr>
          <p:spPr bwMode="auto">
            <a:xfrm>
              <a:off x="4837535" y="4264327"/>
              <a:ext cx="795410" cy="260544"/>
            </a:xfrm>
            <a:prstGeom prst="rect">
              <a:avLst/>
            </a:prstGeom>
            <a:solidFill>
              <a:srgbClr val="DADADA"/>
            </a:solidFill>
            <a:ln w="9525" algn="ctr">
              <a:noFill/>
              <a:miter lim="800000"/>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a:ln>
                    <a:noFill/>
                  </a:ln>
                  <a:solidFill>
                    <a:prstClr val="black"/>
                  </a:solidFill>
                  <a:effectLst/>
                  <a:uLnTx/>
                  <a:uFillTx/>
                  <a:latin typeface="+mn-lt"/>
                  <a:cs typeface="+mn-cs"/>
                </a:rPr>
                <a:t>Facilitateur</a:t>
              </a:r>
            </a:p>
          </p:txBody>
        </p:sp>
        <p:sp>
          <p:nvSpPr>
            <p:cNvPr id="214" name="Rectangle 71"/>
            <p:cNvSpPr>
              <a:spLocks noChangeArrowheads="1"/>
            </p:cNvSpPr>
            <p:nvPr/>
          </p:nvSpPr>
          <p:spPr bwMode="auto">
            <a:xfrm>
              <a:off x="3254230" y="6106923"/>
              <a:ext cx="795410" cy="260544"/>
            </a:xfrm>
            <a:prstGeom prst="rect">
              <a:avLst/>
            </a:prstGeom>
            <a:solidFill>
              <a:srgbClr val="A50021"/>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defTabSz="839876" fontAlgn="auto">
                <a:spcBef>
                  <a:spcPts val="0"/>
                </a:spcBef>
                <a:spcAft>
                  <a:spcPts val="0"/>
                </a:spcAft>
              </a:pPr>
              <a:r>
                <a:rPr lang="fr-FR" altLang="fr-FR" sz="1000" b="1">
                  <a:solidFill>
                    <a:prstClr val="white"/>
                  </a:solidFill>
                  <a:latin typeface="+mn-lt"/>
                  <a:cs typeface="+mn-cs"/>
                </a:rPr>
                <a:t>Contrôleur</a:t>
              </a:r>
            </a:p>
          </p:txBody>
        </p:sp>
        <p:sp>
          <p:nvSpPr>
            <p:cNvPr id="215" name="Rectangle 72"/>
            <p:cNvSpPr>
              <a:spLocks noChangeArrowheads="1"/>
            </p:cNvSpPr>
            <p:nvPr/>
          </p:nvSpPr>
          <p:spPr bwMode="auto">
            <a:xfrm>
              <a:off x="1756103" y="6106923"/>
              <a:ext cx="795410" cy="260544"/>
            </a:xfrm>
            <a:prstGeom prst="rect">
              <a:avLst/>
            </a:prstGeom>
            <a:solidFill>
              <a:srgbClr val="A50021"/>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defTabSz="839876" fontAlgn="auto">
                <a:spcBef>
                  <a:spcPts val="0"/>
                </a:spcBef>
                <a:spcAft>
                  <a:spcPts val="0"/>
                </a:spcAft>
              </a:pPr>
              <a:r>
                <a:rPr lang="fr-FR" altLang="fr-FR" sz="1000" b="1">
                  <a:solidFill>
                    <a:prstClr val="white"/>
                  </a:solidFill>
                  <a:latin typeface="+mn-lt"/>
                  <a:cs typeface="+mn-cs"/>
                </a:rPr>
                <a:t>Despote</a:t>
              </a:r>
            </a:p>
          </p:txBody>
        </p:sp>
        <p:sp>
          <p:nvSpPr>
            <p:cNvPr id="216" name="Rectangle 81"/>
            <p:cNvSpPr txBox="1">
              <a:spLocks noChangeArrowheads="1"/>
            </p:cNvSpPr>
            <p:nvPr/>
          </p:nvSpPr>
          <p:spPr>
            <a:xfrm>
              <a:off x="6314457" y="2651747"/>
              <a:ext cx="2109554" cy="950735"/>
            </a:xfrm>
            <a:prstGeom prst="rect">
              <a:avLst/>
            </a:prstGeom>
            <a:noFill/>
            <a:ln>
              <a:noFill/>
            </a:ln>
          </p:spPr>
          <p:txBody>
            <a:bodyPr vert="horz" lIns="0" tIns="41994" rIns="20488" bIns="41994" rtlCol="0" anchor="ctr">
              <a:noAutofit/>
            </a:bodyPr>
            <a:lstStyle>
              <a:lvl1pPr algn="l" defTabSz="736609" rtl="0" eaLnBrk="1" latinLnBrk="0" hangingPunct="1">
                <a:lnSpc>
                  <a:spcPct val="73000"/>
                </a:lnSpc>
                <a:spcBef>
                  <a:spcPct val="0"/>
                </a:spcBef>
                <a:buNone/>
                <a:defRPr sz="3300" kern="1200" cap="all" baseline="0">
                  <a:solidFill>
                    <a:schemeClr val="tx2"/>
                  </a:solidFill>
                  <a:latin typeface="Calibri" panose="020F0502020204030204" pitchFamily="34" charset="0"/>
                  <a:ea typeface="+mj-ea"/>
                  <a:cs typeface="Arial" panose="020B0604020202020204" pitchFamily="34" charset="0"/>
                </a:defRPr>
              </a:lvl1pPr>
            </a:lstStyle>
            <a:p>
              <a:pPr marL="0" marR="0" lvl="0" indent="0" algn="l" defTabSz="736609" rtl="0" eaLnBrk="1" fontAlgn="auto" latinLnBrk="0" hangingPunct="1">
                <a:lnSpc>
                  <a:spcPct val="73000"/>
                </a:lnSpc>
                <a:spcBef>
                  <a:spcPct val="0"/>
                </a:spcBef>
                <a:spcAft>
                  <a:spcPts val="0"/>
                </a:spcAft>
                <a:buClrTx/>
                <a:buSzTx/>
                <a:buFontTx/>
                <a:buNone/>
                <a:tabLst/>
                <a:defRPr/>
              </a:pPr>
              <a:r>
                <a:rPr kumimoji="0" lang="fr-FR" altLang="fr-FR" sz="1400" b="1" i="0" u="none" strike="noStrike" kern="1200" cap="all" spc="0" normalizeH="0" baseline="0" noProof="0" dirty="0">
                  <a:ln>
                    <a:noFill/>
                  </a:ln>
                  <a:solidFill>
                    <a:srgbClr val="FF9933"/>
                  </a:solidFill>
                  <a:effectLst/>
                  <a:uLnTx/>
                  <a:uFillTx/>
                  <a:latin typeface="+mn-lt"/>
                  <a:ea typeface="+mj-ea"/>
                  <a:cs typeface="Arial" panose="020B0604020202020204" pitchFamily="34" charset="0"/>
                </a:rPr>
                <a:t>Saurez-vous vous situer sur le damier du style de management</a:t>
              </a:r>
            </a:p>
          </p:txBody>
        </p:sp>
        <p:sp>
          <p:nvSpPr>
            <p:cNvPr id="217" name="Text Box 82"/>
            <p:cNvSpPr txBox="1">
              <a:spLocks noChangeArrowheads="1"/>
            </p:cNvSpPr>
            <p:nvPr/>
          </p:nvSpPr>
          <p:spPr bwMode="auto">
            <a:xfrm>
              <a:off x="741485" y="5578672"/>
              <a:ext cx="993323" cy="480300"/>
            </a:xfrm>
            <a:prstGeom prst="rect">
              <a:avLst/>
            </a:prstGeom>
            <a:solidFill>
              <a:srgbClr val="A50021"/>
            </a:solidFill>
            <a:ln w="9525"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defTabSz="839876" fontAlgn="auto">
                <a:spcBef>
                  <a:spcPts val="0"/>
                </a:spcBef>
                <a:spcAft>
                  <a:spcPts val="0"/>
                </a:spcAft>
              </a:pPr>
              <a:r>
                <a:rPr lang="fr-FR" altLang="fr-FR" sz="1050" b="1">
                  <a:solidFill>
                    <a:prstClr val="white"/>
                  </a:solidFill>
                  <a:latin typeface="+mn-lt"/>
                  <a:cs typeface="+mn-cs"/>
                </a:rPr>
                <a:t>Imposition</a:t>
              </a:r>
            </a:p>
            <a:p>
              <a:pPr algn="ctr" defTabSz="839876" fontAlgn="auto">
                <a:spcBef>
                  <a:spcPct val="20000"/>
                </a:spcBef>
                <a:spcAft>
                  <a:spcPts val="0"/>
                </a:spcAft>
              </a:pPr>
              <a:r>
                <a:rPr lang="fr-FR" altLang="fr-FR" sz="700" b="1" i="1">
                  <a:solidFill>
                    <a:prstClr val="white"/>
                  </a:solidFill>
                  <a:latin typeface="+mn-lt"/>
                  <a:cs typeface="+mn-cs"/>
                </a:rPr>
                <a:t>Unilatéralisme</a:t>
              </a:r>
            </a:p>
          </p:txBody>
        </p:sp>
        <p:sp>
          <p:nvSpPr>
            <p:cNvPr id="218" name="Oval 83"/>
            <p:cNvSpPr>
              <a:spLocks noChangeAspect="1" noChangeArrowheads="1"/>
            </p:cNvSpPr>
            <p:nvPr/>
          </p:nvSpPr>
          <p:spPr bwMode="auto">
            <a:xfrm>
              <a:off x="1955268" y="6337404"/>
              <a:ext cx="388311" cy="207934"/>
            </a:xfrm>
            <a:prstGeom prst="ellipse">
              <a:avLst/>
            </a:prstGeom>
            <a:solidFill>
              <a:srgbClr val="A50021"/>
            </a:solidFill>
            <a:ln w="9525"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defTabSz="839876" fontAlgn="auto">
                <a:spcBef>
                  <a:spcPts val="0"/>
                </a:spcBef>
                <a:spcAft>
                  <a:spcPts val="0"/>
                </a:spcAft>
              </a:pPr>
              <a:r>
                <a:rPr lang="fr-FR" altLang="fr-FR" sz="1000" b="1">
                  <a:solidFill>
                    <a:prstClr val="white"/>
                  </a:solidFill>
                  <a:latin typeface="+mn-lt"/>
                  <a:cs typeface="+mn-cs"/>
                </a:rPr>
                <a:t>900</a:t>
              </a:r>
            </a:p>
          </p:txBody>
        </p:sp>
        <p:sp>
          <p:nvSpPr>
            <p:cNvPr id="219" name="Oval 84"/>
            <p:cNvSpPr>
              <a:spLocks noChangeAspect="1" noChangeArrowheads="1"/>
            </p:cNvSpPr>
            <p:nvPr/>
          </p:nvSpPr>
          <p:spPr bwMode="auto">
            <a:xfrm>
              <a:off x="4255069" y="2236343"/>
              <a:ext cx="388311" cy="207934"/>
            </a:xfrm>
            <a:prstGeom prst="ellipse">
              <a:avLst/>
            </a:prstGeom>
            <a:solidFill>
              <a:schemeClr val="tx1">
                <a:lumMod val="65000"/>
                <a:lumOff val="35000"/>
              </a:schemeClr>
            </a:solidFill>
            <a:ln w="9525" algn="ctr">
              <a:noFill/>
              <a:round/>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a:ln>
                    <a:noFill/>
                  </a:ln>
                  <a:solidFill>
                    <a:prstClr val="white"/>
                  </a:solidFill>
                  <a:effectLst/>
                  <a:uLnTx/>
                  <a:uFillTx/>
                  <a:latin typeface="+mn-lt"/>
                  <a:cs typeface="+mn-cs"/>
                </a:rPr>
                <a:t>009</a:t>
              </a:r>
            </a:p>
          </p:txBody>
        </p:sp>
        <p:sp>
          <p:nvSpPr>
            <p:cNvPr id="220" name="Oval 85"/>
            <p:cNvSpPr>
              <a:spLocks noChangeAspect="1" noChangeArrowheads="1"/>
            </p:cNvSpPr>
            <p:nvPr/>
          </p:nvSpPr>
          <p:spPr bwMode="auto">
            <a:xfrm>
              <a:off x="6670110" y="6337404"/>
              <a:ext cx="388311" cy="207934"/>
            </a:xfrm>
            <a:prstGeom prst="ellipse">
              <a:avLst/>
            </a:prstGeom>
            <a:solidFill>
              <a:srgbClr val="FF9933"/>
            </a:solidFill>
            <a:ln w="9525" algn="ctr">
              <a:noFill/>
              <a:round/>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a:ln>
                    <a:noFill/>
                  </a:ln>
                  <a:solidFill>
                    <a:prstClr val="white"/>
                  </a:solidFill>
                  <a:effectLst/>
                  <a:uLnTx/>
                  <a:uFillTx/>
                  <a:latin typeface="+mn-lt"/>
                  <a:cs typeface="+mn-cs"/>
                </a:rPr>
                <a:t>090</a:t>
              </a:r>
            </a:p>
          </p:txBody>
        </p:sp>
        <p:sp>
          <p:nvSpPr>
            <p:cNvPr id="221" name="Oval 86"/>
            <p:cNvSpPr>
              <a:spLocks noChangeAspect="1" noChangeArrowheads="1"/>
            </p:cNvSpPr>
            <p:nvPr/>
          </p:nvSpPr>
          <p:spPr bwMode="auto">
            <a:xfrm>
              <a:off x="5037954" y="6337404"/>
              <a:ext cx="388311" cy="207934"/>
            </a:xfrm>
            <a:prstGeom prst="ellipse">
              <a:avLst/>
            </a:prstGeom>
            <a:solidFill>
              <a:srgbClr val="FF9933"/>
            </a:solidFill>
            <a:ln w="9525" algn="ctr">
              <a:noFill/>
              <a:round/>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a:ln>
                    <a:noFill/>
                  </a:ln>
                  <a:solidFill>
                    <a:prstClr val="white"/>
                  </a:solidFill>
                  <a:effectLst/>
                  <a:uLnTx/>
                  <a:uFillTx/>
                  <a:latin typeface="+mn-lt"/>
                  <a:cs typeface="+mn-cs"/>
                </a:rPr>
                <a:t>360</a:t>
              </a:r>
            </a:p>
          </p:txBody>
        </p:sp>
        <p:sp>
          <p:nvSpPr>
            <p:cNvPr id="222" name="Oval 87"/>
            <p:cNvSpPr>
              <a:spLocks noChangeAspect="1" noChangeArrowheads="1"/>
            </p:cNvSpPr>
            <p:nvPr/>
          </p:nvSpPr>
          <p:spPr bwMode="auto">
            <a:xfrm>
              <a:off x="3423333" y="6337404"/>
              <a:ext cx="389564" cy="207934"/>
            </a:xfrm>
            <a:prstGeom prst="ellipse">
              <a:avLst/>
            </a:prstGeom>
            <a:solidFill>
              <a:srgbClr val="A50021"/>
            </a:solidFill>
            <a:ln w="9525"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defTabSz="839876" fontAlgn="auto">
                <a:spcBef>
                  <a:spcPts val="0"/>
                </a:spcBef>
                <a:spcAft>
                  <a:spcPts val="0"/>
                </a:spcAft>
              </a:pPr>
              <a:r>
                <a:rPr lang="fr-FR" altLang="fr-FR" sz="1000" b="1">
                  <a:solidFill>
                    <a:prstClr val="white"/>
                  </a:solidFill>
                  <a:latin typeface="+mn-lt"/>
                  <a:cs typeface="+mn-cs"/>
                </a:rPr>
                <a:t>630</a:t>
              </a:r>
            </a:p>
          </p:txBody>
        </p:sp>
        <p:sp>
          <p:nvSpPr>
            <p:cNvPr id="223" name="Oval 88"/>
            <p:cNvSpPr>
              <a:spLocks noChangeAspect="1" noChangeArrowheads="1"/>
            </p:cNvSpPr>
            <p:nvPr/>
          </p:nvSpPr>
          <p:spPr bwMode="auto">
            <a:xfrm>
              <a:off x="2681785" y="4993349"/>
              <a:ext cx="389564" cy="209186"/>
            </a:xfrm>
            <a:prstGeom prst="ellipse">
              <a:avLst/>
            </a:prstGeom>
            <a:solidFill>
              <a:srgbClr val="A50021"/>
            </a:solidFill>
            <a:ln w="9525"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defTabSz="839876" fontAlgn="auto">
                <a:spcBef>
                  <a:spcPts val="0"/>
                </a:spcBef>
                <a:spcAft>
                  <a:spcPts val="0"/>
                </a:spcAft>
              </a:pPr>
              <a:r>
                <a:rPr lang="fr-FR" altLang="fr-FR" sz="1000" b="1">
                  <a:solidFill>
                    <a:prstClr val="white"/>
                  </a:solidFill>
                  <a:latin typeface="+mn-lt"/>
                  <a:cs typeface="+mn-cs"/>
                </a:rPr>
                <a:t>603</a:t>
              </a:r>
            </a:p>
          </p:txBody>
        </p:sp>
        <p:sp>
          <p:nvSpPr>
            <p:cNvPr id="224" name="Oval 89"/>
            <p:cNvSpPr>
              <a:spLocks noChangeAspect="1" noChangeArrowheads="1"/>
            </p:cNvSpPr>
            <p:nvPr/>
          </p:nvSpPr>
          <p:spPr bwMode="auto">
            <a:xfrm>
              <a:off x="3423333" y="3594178"/>
              <a:ext cx="389564" cy="209187"/>
            </a:xfrm>
            <a:prstGeom prst="ellipse">
              <a:avLst/>
            </a:prstGeom>
            <a:solidFill>
              <a:schemeClr val="tx1">
                <a:lumMod val="65000"/>
                <a:lumOff val="35000"/>
              </a:schemeClr>
            </a:solidFill>
            <a:ln w="9525" algn="ctr">
              <a:noFill/>
              <a:round/>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a:ln>
                    <a:noFill/>
                  </a:ln>
                  <a:solidFill>
                    <a:prstClr val="white"/>
                  </a:solidFill>
                  <a:effectLst/>
                  <a:uLnTx/>
                  <a:uFillTx/>
                  <a:latin typeface="+mn-lt"/>
                  <a:cs typeface="+mn-cs"/>
                </a:rPr>
                <a:t>306</a:t>
              </a:r>
            </a:p>
          </p:txBody>
        </p:sp>
        <p:sp>
          <p:nvSpPr>
            <p:cNvPr id="225" name="Oval 90"/>
            <p:cNvSpPr>
              <a:spLocks noChangeAspect="1" noChangeArrowheads="1"/>
            </p:cNvSpPr>
            <p:nvPr/>
          </p:nvSpPr>
          <p:spPr bwMode="auto">
            <a:xfrm>
              <a:off x="5863426" y="4993349"/>
              <a:ext cx="389564" cy="209186"/>
            </a:xfrm>
            <a:prstGeom prst="ellipse">
              <a:avLst/>
            </a:prstGeom>
            <a:solidFill>
              <a:srgbClr val="FF9933"/>
            </a:solidFill>
            <a:ln w="9525" algn="ctr">
              <a:noFill/>
              <a:round/>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a:ln>
                    <a:noFill/>
                  </a:ln>
                  <a:solidFill>
                    <a:prstClr val="white"/>
                  </a:solidFill>
                  <a:effectLst/>
                  <a:uLnTx/>
                  <a:uFillTx/>
                  <a:latin typeface="+mn-lt"/>
                  <a:cs typeface="+mn-cs"/>
                </a:rPr>
                <a:t>063</a:t>
              </a:r>
            </a:p>
          </p:txBody>
        </p:sp>
        <p:sp>
          <p:nvSpPr>
            <p:cNvPr id="226" name="Oval 91"/>
            <p:cNvSpPr>
              <a:spLocks noChangeAspect="1" noChangeArrowheads="1"/>
            </p:cNvSpPr>
            <p:nvPr/>
          </p:nvSpPr>
          <p:spPr bwMode="auto">
            <a:xfrm>
              <a:off x="5037954" y="3594178"/>
              <a:ext cx="388311" cy="209187"/>
            </a:xfrm>
            <a:prstGeom prst="ellipse">
              <a:avLst/>
            </a:prstGeom>
            <a:solidFill>
              <a:schemeClr val="tx1">
                <a:lumMod val="65000"/>
                <a:lumOff val="35000"/>
              </a:schemeClr>
            </a:solidFill>
            <a:ln w="9525" algn="ctr">
              <a:noFill/>
              <a:round/>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a:ln>
                    <a:noFill/>
                  </a:ln>
                  <a:solidFill>
                    <a:prstClr val="white"/>
                  </a:solidFill>
                  <a:effectLst/>
                  <a:uLnTx/>
                  <a:uFillTx/>
                  <a:latin typeface="+mn-lt"/>
                  <a:cs typeface="+mn-cs"/>
                </a:rPr>
                <a:t>036</a:t>
              </a:r>
            </a:p>
          </p:txBody>
        </p:sp>
        <p:sp>
          <p:nvSpPr>
            <p:cNvPr id="227" name="Oval 92"/>
            <p:cNvSpPr>
              <a:spLocks noChangeAspect="1" noChangeArrowheads="1"/>
            </p:cNvSpPr>
            <p:nvPr/>
          </p:nvSpPr>
          <p:spPr bwMode="auto">
            <a:xfrm>
              <a:off x="4255069" y="4993349"/>
              <a:ext cx="388311" cy="209186"/>
            </a:xfrm>
            <a:prstGeom prst="ellipse">
              <a:avLst/>
            </a:prstGeom>
            <a:solidFill>
              <a:srgbClr val="DADADA"/>
            </a:solidFill>
            <a:ln w="9525" algn="ctr">
              <a:noFill/>
              <a:round/>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a:ln>
                    <a:noFill/>
                  </a:ln>
                  <a:solidFill>
                    <a:prstClr val="black"/>
                  </a:solidFill>
                  <a:effectLst/>
                  <a:uLnTx/>
                  <a:uFillTx/>
                  <a:latin typeface="+mn-lt"/>
                  <a:cs typeface="+mn-cs"/>
                </a:rPr>
                <a:t>333</a:t>
              </a:r>
            </a:p>
          </p:txBody>
        </p:sp>
        <p:sp>
          <p:nvSpPr>
            <p:cNvPr id="228" name="Oval 93"/>
            <p:cNvSpPr>
              <a:spLocks noChangeAspect="1" noChangeArrowheads="1"/>
            </p:cNvSpPr>
            <p:nvPr/>
          </p:nvSpPr>
          <p:spPr bwMode="auto">
            <a:xfrm>
              <a:off x="3423333" y="5424248"/>
              <a:ext cx="389564" cy="209186"/>
            </a:xfrm>
            <a:prstGeom prst="ellipse">
              <a:avLst/>
            </a:prstGeom>
            <a:solidFill>
              <a:srgbClr val="A50021"/>
            </a:solidFill>
            <a:ln w="9525"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defTabSz="839876" fontAlgn="auto">
                <a:spcBef>
                  <a:spcPts val="0"/>
                </a:spcBef>
                <a:spcAft>
                  <a:spcPts val="0"/>
                </a:spcAft>
              </a:pPr>
              <a:r>
                <a:rPr lang="fr-FR" altLang="fr-FR" sz="1000" b="1">
                  <a:solidFill>
                    <a:prstClr val="white"/>
                  </a:solidFill>
                  <a:latin typeface="+mn-lt"/>
                  <a:cs typeface="+mn-cs"/>
                </a:rPr>
                <a:t>522</a:t>
              </a:r>
            </a:p>
          </p:txBody>
        </p:sp>
        <p:sp>
          <p:nvSpPr>
            <p:cNvPr id="229" name="Oval 94"/>
            <p:cNvSpPr>
              <a:spLocks noChangeAspect="1" noChangeArrowheads="1"/>
            </p:cNvSpPr>
            <p:nvPr/>
          </p:nvSpPr>
          <p:spPr bwMode="auto">
            <a:xfrm>
              <a:off x="5037954" y="5424248"/>
              <a:ext cx="388311" cy="209186"/>
            </a:xfrm>
            <a:prstGeom prst="ellipse">
              <a:avLst/>
            </a:prstGeom>
            <a:solidFill>
              <a:srgbClr val="FF9933"/>
            </a:solidFill>
            <a:ln w="9525" algn="ctr">
              <a:noFill/>
              <a:round/>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a:ln>
                    <a:noFill/>
                  </a:ln>
                  <a:solidFill>
                    <a:prstClr val="white"/>
                  </a:solidFill>
                  <a:effectLst/>
                  <a:uLnTx/>
                  <a:uFillTx/>
                  <a:latin typeface="+mn-lt"/>
                  <a:cs typeface="+mn-cs"/>
                </a:rPr>
                <a:t>252</a:t>
              </a:r>
            </a:p>
          </p:txBody>
        </p:sp>
        <p:sp>
          <p:nvSpPr>
            <p:cNvPr id="230" name="Oval 95"/>
            <p:cNvSpPr>
              <a:spLocks noChangeAspect="1" noChangeArrowheads="1"/>
            </p:cNvSpPr>
            <p:nvPr/>
          </p:nvSpPr>
          <p:spPr bwMode="auto">
            <a:xfrm>
              <a:off x="4255069" y="3114426"/>
              <a:ext cx="388311" cy="207934"/>
            </a:xfrm>
            <a:prstGeom prst="ellipse">
              <a:avLst/>
            </a:prstGeom>
            <a:solidFill>
              <a:schemeClr val="tx1">
                <a:lumMod val="65000"/>
                <a:lumOff val="35000"/>
              </a:schemeClr>
            </a:solidFill>
            <a:ln w="9525" algn="ctr">
              <a:noFill/>
              <a:round/>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a:ln>
                    <a:noFill/>
                  </a:ln>
                  <a:solidFill>
                    <a:prstClr val="white"/>
                  </a:solidFill>
                  <a:effectLst/>
                  <a:uLnTx/>
                  <a:uFillTx/>
                  <a:latin typeface="+mn-lt"/>
                  <a:cs typeface="+mn-cs"/>
                </a:rPr>
                <a:t>117</a:t>
              </a:r>
            </a:p>
          </p:txBody>
        </p:sp>
        <p:sp>
          <p:nvSpPr>
            <p:cNvPr id="231" name="Oval 96"/>
            <p:cNvSpPr>
              <a:spLocks noChangeAspect="1" noChangeArrowheads="1"/>
            </p:cNvSpPr>
            <p:nvPr/>
          </p:nvSpPr>
          <p:spPr bwMode="auto">
            <a:xfrm>
              <a:off x="4255069" y="4045119"/>
              <a:ext cx="388311" cy="207934"/>
            </a:xfrm>
            <a:prstGeom prst="ellipse">
              <a:avLst/>
            </a:prstGeom>
            <a:solidFill>
              <a:schemeClr val="tx1">
                <a:lumMod val="65000"/>
                <a:lumOff val="35000"/>
              </a:schemeClr>
            </a:solidFill>
            <a:ln w="9525" algn="ctr">
              <a:noFill/>
              <a:round/>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a:ln>
                    <a:noFill/>
                  </a:ln>
                  <a:solidFill>
                    <a:prstClr val="white"/>
                  </a:solidFill>
                  <a:effectLst/>
                  <a:uLnTx/>
                  <a:uFillTx/>
                  <a:latin typeface="+mn-lt"/>
                  <a:cs typeface="+mn-cs"/>
                </a:rPr>
                <a:t>225</a:t>
              </a:r>
            </a:p>
          </p:txBody>
        </p:sp>
        <p:sp>
          <p:nvSpPr>
            <p:cNvPr id="232" name="Oval 97"/>
            <p:cNvSpPr>
              <a:spLocks noChangeAspect="1" noChangeArrowheads="1"/>
            </p:cNvSpPr>
            <p:nvPr/>
          </p:nvSpPr>
          <p:spPr bwMode="auto">
            <a:xfrm>
              <a:off x="3423333" y="4513597"/>
              <a:ext cx="389564" cy="207934"/>
            </a:xfrm>
            <a:prstGeom prst="ellipse">
              <a:avLst/>
            </a:prstGeom>
            <a:solidFill>
              <a:srgbClr val="DADADA"/>
            </a:solidFill>
            <a:ln w="9525" algn="ctr">
              <a:noFill/>
              <a:round/>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a:ln>
                    <a:noFill/>
                  </a:ln>
                  <a:solidFill>
                    <a:prstClr val="black"/>
                  </a:solidFill>
                  <a:effectLst/>
                  <a:uLnTx/>
                  <a:uFillTx/>
                  <a:latin typeface="+mn-lt"/>
                  <a:cs typeface="+mn-cs"/>
                </a:rPr>
                <a:t>414</a:t>
              </a:r>
            </a:p>
          </p:txBody>
        </p:sp>
        <p:sp>
          <p:nvSpPr>
            <p:cNvPr id="233" name="Oval 98"/>
            <p:cNvSpPr>
              <a:spLocks noChangeAspect="1" noChangeArrowheads="1"/>
            </p:cNvSpPr>
            <p:nvPr/>
          </p:nvSpPr>
          <p:spPr bwMode="auto">
            <a:xfrm>
              <a:off x="5037954" y="4513597"/>
              <a:ext cx="388311" cy="207934"/>
            </a:xfrm>
            <a:prstGeom prst="ellipse">
              <a:avLst/>
            </a:prstGeom>
            <a:solidFill>
              <a:srgbClr val="DADADA"/>
            </a:solidFill>
            <a:ln w="9525" algn="ctr">
              <a:noFill/>
              <a:round/>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a:ln>
                    <a:noFill/>
                  </a:ln>
                  <a:solidFill>
                    <a:prstClr val="black"/>
                  </a:solidFill>
                  <a:effectLst/>
                  <a:uLnTx/>
                  <a:uFillTx/>
                  <a:latin typeface="+mn-lt"/>
                  <a:cs typeface="+mn-cs"/>
                </a:rPr>
                <a:t>144</a:t>
              </a:r>
            </a:p>
          </p:txBody>
        </p:sp>
        <p:sp>
          <p:nvSpPr>
            <p:cNvPr id="234" name="Oval 99"/>
            <p:cNvSpPr>
              <a:spLocks noChangeAspect="1" noChangeArrowheads="1"/>
            </p:cNvSpPr>
            <p:nvPr/>
          </p:nvSpPr>
          <p:spPr bwMode="auto">
            <a:xfrm>
              <a:off x="2681785" y="5880200"/>
              <a:ext cx="389564" cy="209186"/>
            </a:xfrm>
            <a:prstGeom prst="ellipse">
              <a:avLst/>
            </a:prstGeom>
            <a:solidFill>
              <a:srgbClr val="A50021"/>
            </a:solidFill>
            <a:ln w="9525"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defTabSz="839876" fontAlgn="auto">
                <a:spcBef>
                  <a:spcPts val="0"/>
                </a:spcBef>
                <a:spcAft>
                  <a:spcPts val="0"/>
                </a:spcAft>
              </a:pPr>
              <a:r>
                <a:rPr lang="fr-FR" altLang="fr-FR" sz="1000" b="1">
                  <a:solidFill>
                    <a:prstClr val="white"/>
                  </a:solidFill>
                  <a:latin typeface="+mn-lt"/>
                  <a:cs typeface="+mn-cs"/>
                </a:rPr>
                <a:t>711</a:t>
              </a:r>
            </a:p>
          </p:txBody>
        </p:sp>
        <p:sp>
          <p:nvSpPr>
            <p:cNvPr id="235" name="Oval 100"/>
            <p:cNvSpPr>
              <a:spLocks noChangeAspect="1" noChangeArrowheads="1"/>
            </p:cNvSpPr>
            <p:nvPr/>
          </p:nvSpPr>
          <p:spPr bwMode="auto">
            <a:xfrm>
              <a:off x="4255069" y="5880200"/>
              <a:ext cx="388311" cy="209186"/>
            </a:xfrm>
            <a:prstGeom prst="ellipse">
              <a:avLst/>
            </a:prstGeom>
            <a:solidFill>
              <a:srgbClr val="DADADA"/>
            </a:solidFill>
            <a:ln w="9525" algn="ctr">
              <a:noFill/>
              <a:round/>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dirty="0">
                  <a:ln>
                    <a:noFill/>
                  </a:ln>
                  <a:solidFill>
                    <a:prstClr val="black"/>
                  </a:solidFill>
                  <a:effectLst/>
                  <a:uLnTx/>
                  <a:uFillTx/>
                  <a:latin typeface="+mn-lt"/>
                  <a:cs typeface="+mn-cs"/>
                </a:rPr>
                <a:t>441</a:t>
              </a:r>
            </a:p>
          </p:txBody>
        </p:sp>
        <p:sp>
          <p:nvSpPr>
            <p:cNvPr id="236" name="Oval 101"/>
            <p:cNvSpPr>
              <a:spLocks noChangeAspect="1" noChangeArrowheads="1"/>
            </p:cNvSpPr>
            <p:nvPr/>
          </p:nvSpPr>
          <p:spPr bwMode="auto">
            <a:xfrm>
              <a:off x="5864679" y="5880200"/>
              <a:ext cx="388311" cy="209186"/>
            </a:xfrm>
            <a:prstGeom prst="ellipse">
              <a:avLst/>
            </a:prstGeom>
            <a:solidFill>
              <a:srgbClr val="FF9933"/>
            </a:solidFill>
            <a:ln w="9525" algn="ctr">
              <a:noFill/>
              <a:round/>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altLang="fr-FR" sz="1000" b="1" i="0" u="none" strike="noStrike" kern="0" cap="none" spc="0" normalizeH="0" baseline="0" noProof="0">
                  <a:ln>
                    <a:noFill/>
                  </a:ln>
                  <a:solidFill>
                    <a:prstClr val="white"/>
                  </a:solidFill>
                  <a:effectLst/>
                  <a:uLnTx/>
                  <a:uFillTx/>
                  <a:latin typeface="+mn-lt"/>
                  <a:cs typeface="+mn-cs"/>
                </a:rPr>
                <a:t>171</a:t>
              </a:r>
            </a:p>
          </p:txBody>
        </p:sp>
        <p:sp>
          <p:nvSpPr>
            <p:cNvPr id="237" name="Text Box 102"/>
            <p:cNvSpPr txBox="1">
              <a:spLocks noChangeArrowheads="1"/>
            </p:cNvSpPr>
            <p:nvPr/>
          </p:nvSpPr>
          <p:spPr bwMode="auto">
            <a:xfrm>
              <a:off x="7280134" y="5578672"/>
              <a:ext cx="993323" cy="480300"/>
            </a:xfrm>
            <a:prstGeom prst="rect">
              <a:avLst/>
            </a:prstGeom>
            <a:solidFill>
              <a:srgbClr val="FF9933"/>
            </a:solidFill>
            <a:ln w="9525" algn="ctr">
              <a:noFill/>
              <a:miter lim="800000"/>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ts val="0"/>
                </a:spcBef>
                <a:spcAft>
                  <a:spcPts val="0"/>
                </a:spcAft>
                <a:buClrTx/>
                <a:buSzTx/>
                <a:buFontTx/>
                <a:buNone/>
                <a:tabLst/>
                <a:defRPr/>
              </a:pPr>
              <a:r>
                <a:rPr kumimoji="0" lang="fr-FR" altLang="fr-FR" sz="1050" b="1" i="0" u="none" strike="noStrike" kern="0" cap="none" spc="0" normalizeH="0" baseline="0" noProof="0" dirty="0">
                  <a:ln>
                    <a:noFill/>
                  </a:ln>
                  <a:solidFill>
                    <a:prstClr val="white"/>
                  </a:solidFill>
                  <a:effectLst/>
                  <a:uLnTx/>
                  <a:uFillTx/>
                  <a:latin typeface="+mn-lt"/>
                  <a:cs typeface="+mn-cs"/>
                </a:rPr>
                <a:t>Négociation</a:t>
              </a:r>
            </a:p>
            <a:p>
              <a:pPr marL="0" marR="0" lvl="0" indent="0" algn="ctr" defTabSz="839876" eaLnBrk="1" fontAlgn="auto" latinLnBrk="0" hangingPunct="1">
                <a:lnSpc>
                  <a:spcPct val="100000"/>
                </a:lnSpc>
                <a:spcBef>
                  <a:spcPct val="20000"/>
                </a:spcBef>
                <a:spcAft>
                  <a:spcPts val="0"/>
                </a:spcAft>
                <a:buClrTx/>
                <a:buSzTx/>
                <a:buFontTx/>
                <a:buNone/>
                <a:tabLst/>
                <a:defRPr/>
              </a:pPr>
              <a:r>
                <a:rPr kumimoji="0" lang="fr-FR" altLang="fr-FR" sz="700" b="1" i="1" u="none" strike="noStrike" kern="0" cap="none" spc="0" normalizeH="0" baseline="0" noProof="0" dirty="0">
                  <a:ln>
                    <a:noFill/>
                  </a:ln>
                  <a:solidFill>
                    <a:prstClr val="white"/>
                  </a:solidFill>
                  <a:effectLst/>
                  <a:uLnTx/>
                  <a:uFillTx/>
                  <a:latin typeface="+mn-lt"/>
                  <a:cs typeface="+mn-cs"/>
                </a:rPr>
                <a:t>Multilatéralisme</a:t>
              </a:r>
            </a:p>
          </p:txBody>
        </p:sp>
        <p:sp>
          <p:nvSpPr>
            <p:cNvPr id="238" name="Text Box 103"/>
            <p:cNvSpPr txBox="1">
              <a:spLocks noChangeArrowheads="1"/>
            </p:cNvSpPr>
            <p:nvPr/>
          </p:nvSpPr>
          <p:spPr bwMode="auto">
            <a:xfrm>
              <a:off x="2757568" y="1812059"/>
              <a:ext cx="993323" cy="480300"/>
            </a:xfrm>
            <a:prstGeom prst="rect">
              <a:avLst/>
            </a:prstGeom>
            <a:solidFill>
              <a:schemeClr val="tx1">
                <a:lumMod val="65000"/>
                <a:lumOff val="35000"/>
              </a:schemeClr>
            </a:solidFill>
            <a:ln w="9525" algn="ctr">
              <a:noFill/>
              <a:miter lim="800000"/>
              <a:headEnd/>
              <a:tailEnd/>
            </a:ln>
            <a:effectLst/>
          </p:spPr>
          <p:txBody>
            <a:bodyPr wrap="none" lIns="27940" tIns="45720" rIns="27940" bIns="45720" anchor="ct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marL="0" marR="0" lvl="0" indent="0" algn="ctr" defTabSz="839876" eaLnBrk="1" fontAlgn="auto" latinLnBrk="0" hangingPunct="1">
                <a:lnSpc>
                  <a:spcPct val="100000"/>
                </a:lnSpc>
                <a:spcBef>
                  <a:spcPct val="20000"/>
                </a:spcBef>
                <a:spcAft>
                  <a:spcPts val="0"/>
                </a:spcAft>
                <a:buClrTx/>
                <a:buSzTx/>
                <a:buFontTx/>
                <a:buNone/>
                <a:tabLst/>
                <a:defRPr/>
              </a:pPr>
              <a:r>
                <a:rPr kumimoji="0" lang="fr-FR" altLang="fr-FR" sz="1050" b="1" i="0" u="none" strike="noStrike" kern="0" cap="none" spc="0" normalizeH="0" baseline="0" noProof="0" dirty="0">
                  <a:ln>
                    <a:noFill/>
                  </a:ln>
                  <a:solidFill>
                    <a:prstClr val="white"/>
                  </a:solidFill>
                  <a:effectLst/>
                  <a:uLnTx/>
                  <a:uFillTx/>
                  <a:latin typeface="+mn-lt"/>
                  <a:cs typeface="+mn-cs"/>
                </a:rPr>
                <a:t>Animation</a:t>
              </a:r>
            </a:p>
            <a:p>
              <a:pPr marL="0" marR="0" lvl="0" indent="0" algn="ctr" defTabSz="839876" eaLnBrk="1" fontAlgn="auto" latinLnBrk="0" hangingPunct="1">
                <a:lnSpc>
                  <a:spcPct val="100000"/>
                </a:lnSpc>
                <a:spcBef>
                  <a:spcPct val="20000"/>
                </a:spcBef>
                <a:spcAft>
                  <a:spcPts val="0"/>
                </a:spcAft>
                <a:buClrTx/>
                <a:buSzTx/>
                <a:buFontTx/>
                <a:buNone/>
                <a:tabLst/>
                <a:defRPr/>
              </a:pPr>
              <a:r>
                <a:rPr kumimoji="0" lang="fr-FR" altLang="fr-FR" sz="700" b="1" i="1" u="none" strike="noStrike" kern="0" cap="none" spc="0" normalizeH="0" baseline="0" noProof="0" dirty="0">
                  <a:ln>
                    <a:noFill/>
                  </a:ln>
                  <a:solidFill>
                    <a:prstClr val="white"/>
                  </a:solidFill>
                  <a:effectLst/>
                  <a:uLnTx/>
                  <a:uFillTx/>
                  <a:latin typeface="+mn-lt"/>
                  <a:cs typeface="+mn-cs"/>
                </a:rPr>
                <a:t>Unanimisme</a:t>
              </a:r>
            </a:p>
          </p:txBody>
        </p:sp>
        <p:sp>
          <p:nvSpPr>
            <p:cNvPr id="239" name="AutoShape 12"/>
            <p:cNvSpPr>
              <a:spLocks noChangeArrowheads="1"/>
            </p:cNvSpPr>
            <p:nvPr/>
          </p:nvSpPr>
          <p:spPr bwMode="auto">
            <a:xfrm flipV="1">
              <a:off x="149864" y="5400042"/>
              <a:ext cx="845221" cy="418780"/>
            </a:xfrm>
            <a:prstGeom prst="triangle">
              <a:avLst>
                <a:gd name="adj" fmla="val 50000"/>
              </a:avLst>
            </a:prstGeom>
            <a:solidFill>
              <a:sysClr val="window" lastClr="FFFFFF"/>
            </a:solidFill>
            <a:ln w="28575">
              <a:solidFill>
                <a:schemeClr val="tx1">
                  <a:lumMod val="65000"/>
                  <a:lumOff val="35000"/>
                </a:schemeClr>
              </a:solidFill>
            </a:ln>
            <a:effectLst/>
            <a:extLst/>
          </p:spPr>
          <p:txBody>
            <a:bodyPr rot="10800000" wrap="none" lIns="18000" tIns="201300" rIns="18000" bIns="17000" anchor="ctr"/>
            <a:lstStyle/>
            <a:p>
              <a:pPr marL="0" marR="0" lvl="0" indent="0" algn="ctr" defTabSz="914400" eaLnBrk="0" fontAlgn="auto" latinLnBrk="0" hangingPunct="0">
                <a:lnSpc>
                  <a:spcPct val="90000"/>
                </a:lnSpc>
                <a:spcBef>
                  <a:spcPts val="0"/>
                </a:spcBef>
                <a:spcAft>
                  <a:spcPts val="0"/>
                </a:spcAft>
                <a:buClrTx/>
                <a:buSzTx/>
                <a:buFontTx/>
                <a:buNone/>
                <a:tabLst/>
                <a:defRPr/>
              </a:pPr>
              <a:r>
                <a:rPr kumimoji="0" lang="fr-FR" altLang="fr-FR" sz="1000" b="1" i="0" u="none" strike="noStrike" kern="0" cap="none" spc="0" normalizeH="0" baseline="0" noProof="0" dirty="0">
                  <a:ln>
                    <a:noFill/>
                  </a:ln>
                  <a:solidFill>
                    <a:schemeClr val="tx1">
                      <a:lumMod val="65000"/>
                      <a:lumOff val="35000"/>
                    </a:schemeClr>
                  </a:solidFill>
                  <a:effectLst/>
                  <a:uLnTx/>
                  <a:uFillTx/>
                  <a:latin typeface="+mn-lt"/>
                  <a:cs typeface="+mn-cs"/>
                </a:rPr>
                <a:t>Mode</a:t>
              </a:r>
              <a:br>
                <a:rPr kumimoji="0" lang="fr-FR" altLang="fr-FR" sz="1000" b="1" i="0" u="none" strike="noStrike" kern="0" cap="none" spc="0" normalizeH="0" baseline="0" noProof="0" dirty="0">
                  <a:ln>
                    <a:noFill/>
                  </a:ln>
                  <a:solidFill>
                    <a:schemeClr val="tx1">
                      <a:lumMod val="65000"/>
                      <a:lumOff val="35000"/>
                    </a:schemeClr>
                  </a:solidFill>
                  <a:effectLst/>
                  <a:uLnTx/>
                  <a:uFillTx/>
                  <a:latin typeface="+mn-lt"/>
                  <a:cs typeface="+mn-cs"/>
                </a:rPr>
              </a:br>
              <a:r>
                <a:rPr kumimoji="0" lang="fr-FR" altLang="fr-FR" sz="1000" b="1" i="0" u="none" strike="noStrike" kern="0" cap="none" spc="0" normalizeH="0" baseline="0" noProof="0" dirty="0">
                  <a:ln>
                    <a:noFill/>
                  </a:ln>
                  <a:solidFill>
                    <a:schemeClr val="tx1">
                      <a:lumMod val="65000"/>
                      <a:lumOff val="35000"/>
                    </a:schemeClr>
                  </a:solidFill>
                  <a:effectLst/>
                  <a:uLnTx/>
                  <a:uFillTx/>
                  <a:latin typeface="+mn-lt"/>
                  <a:cs typeface="+mn-cs"/>
                </a:rPr>
                <a:t>1</a:t>
              </a:r>
            </a:p>
          </p:txBody>
        </p:sp>
        <p:sp>
          <p:nvSpPr>
            <p:cNvPr id="240" name="AutoShape 17"/>
            <p:cNvSpPr>
              <a:spLocks noChangeArrowheads="1"/>
            </p:cNvSpPr>
            <p:nvPr/>
          </p:nvSpPr>
          <p:spPr bwMode="auto">
            <a:xfrm flipV="1">
              <a:off x="8001400" y="5422086"/>
              <a:ext cx="845221" cy="418780"/>
            </a:xfrm>
            <a:prstGeom prst="triangle">
              <a:avLst>
                <a:gd name="adj" fmla="val 50000"/>
              </a:avLst>
            </a:prstGeom>
            <a:solidFill>
              <a:sysClr val="window" lastClr="FFFFFF"/>
            </a:solidFill>
            <a:ln w="28575">
              <a:solidFill>
                <a:schemeClr val="tx1">
                  <a:lumMod val="65000"/>
                  <a:lumOff val="35000"/>
                </a:schemeClr>
              </a:solidFill>
            </a:ln>
            <a:effectLst/>
            <a:extLst/>
          </p:spPr>
          <p:txBody>
            <a:bodyPr rot="10800000" wrap="none" lIns="18000" tIns="201300" rIns="18000" bIns="17000" anchor="ctr"/>
            <a:lstStyle/>
            <a:p>
              <a:pPr marL="0" marR="0" lvl="0" indent="0" algn="ctr" defTabSz="914400" eaLnBrk="0" fontAlgn="auto" latinLnBrk="0" hangingPunct="0">
                <a:lnSpc>
                  <a:spcPct val="90000"/>
                </a:lnSpc>
                <a:spcBef>
                  <a:spcPts val="0"/>
                </a:spcBef>
                <a:spcAft>
                  <a:spcPts val="0"/>
                </a:spcAft>
                <a:buClrTx/>
                <a:buSzTx/>
                <a:buFontTx/>
                <a:buNone/>
                <a:tabLst/>
                <a:defRPr/>
              </a:pPr>
              <a:r>
                <a:rPr kumimoji="0" lang="fr-FR" altLang="fr-FR" sz="1000" b="1" i="0" u="none" strike="noStrike" kern="0" cap="none" spc="0" normalizeH="0" baseline="0" noProof="0" dirty="0">
                  <a:ln>
                    <a:noFill/>
                  </a:ln>
                  <a:solidFill>
                    <a:schemeClr val="tx1">
                      <a:lumMod val="65000"/>
                      <a:lumOff val="35000"/>
                    </a:schemeClr>
                  </a:solidFill>
                  <a:effectLst/>
                  <a:uLnTx/>
                  <a:uFillTx/>
                  <a:latin typeface="+mn-lt"/>
                  <a:cs typeface="+mn-cs"/>
                </a:rPr>
                <a:t>Mode</a:t>
              </a:r>
              <a:br>
                <a:rPr kumimoji="0" lang="fr-FR" altLang="fr-FR" sz="1000" b="1" i="0" u="none" strike="noStrike" kern="0" cap="none" spc="0" normalizeH="0" baseline="0" noProof="0" dirty="0">
                  <a:ln>
                    <a:noFill/>
                  </a:ln>
                  <a:solidFill>
                    <a:schemeClr val="tx1">
                      <a:lumMod val="65000"/>
                      <a:lumOff val="35000"/>
                    </a:schemeClr>
                  </a:solidFill>
                  <a:effectLst/>
                  <a:uLnTx/>
                  <a:uFillTx/>
                  <a:latin typeface="+mn-lt"/>
                  <a:cs typeface="+mn-cs"/>
                </a:rPr>
              </a:br>
              <a:r>
                <a:rPr kumimoji="0" lang="fr-FR" altLang="fr-FR" sz="1000" b="1" i="0" u="none" strike="noStrike" kern="0" cap="none" spc="0" normalizeH="0" baseline="0" noProof="0" dirty="0">
                  <a:ln>
                    <a:noFill/>
                  </a:ln>
                  <a:solidFill>
                    <a:schemeClr val="tx1">
                      <a:lumMod val="65000"/>
                      <a:lumOff val="35000"/>
                    </a:schemeClr>
                  </a:solidFill>
                  <a:effectLst/>
                  <a:uLnTx/>
                  <a:uFillTx/>
                  <a:latin typeface="+mn-lt"/>
                  <a:cs typeface="+mn-cs"/>
                </a:rPr>
                <a:t>2</a:t>
              </a:r>
            </a:p>
          </p:txBody>
        </p:sp>
        <p:sp>
          <p:nvSpPr>
            <p:cNvPr id="241" name="AutoShape 22"/>
            <p:cNvSpPr>
              <a:spLocks noChangeArrowheads="1"/>
            </p:cNvSpPr>
            <p:nvPr/>
          </p:nvSpPr>
          <p:spPr bwMode="auto">
            <a:xfrm flipV="1">
              <a:off x="2161470" y="1711091"/>
              <a:ext cx="845221" cy="418780"/>
            </a:xfrm>
            <a:prstGeom prst="triangle">
              <a:avLst>
                <a:gd name="adj" fmla="val 50000"/>
              </a:avLst>
            </a:prstGeom>
            <a:solidFill>
              <a:sysClr val="window" lastClr="FFFFFF"/>
            </a:solidFill>
            <a:ln w="28575">
              <a:solidFill>
                <a:schemeClr val="tx1">
                  <a:lumMod val="65000"/>
                  <a:lumOff val="35000"/>
                </a:schemeClr>
              </a:solidFill>
            </a:ln>
            <a:effectLst/>
            <a:extLst/>
          </p:spPr>
          <p:txBody>
            <a:bodyPr rot="10800000" wrap="none" lIns="18000" tIns="201300" rIns="18000" bIns="17000" anchor="ctr"/>
            <a:lstStyle/>
            <a:p>
              <a:pPr marL="0" marR="0" lvl="0" indent="0" algn="ctr" defTabSz="914400" eaLnBrk="0" fontAlgn="auto" latinLnBrk="0" hangingPunct="0">
                <a:lnSpc>
                  <a:spcPct val="90000"/>
                </a:lnSpc>
                <a:spcBef>
                  <a:spcPts val="0"/>
                </a:spcBef>
                <a:spcAft>
                  <a:spcPts val="0"/>
                </a:spcAft>
                <a:buClrTx/>
                <a:buSzTx/>
                <a:buFontTx/>
                <a:buNone/>
                <a:tabLst/>
                <a:defRPr/>
              </a:pPr>
              <a:r>
                <a:rPr kumimoji="0" lang="fr-FR" altLang="fr-FR" sz="1000" b="1" i="0" u="none" strike="noStrike" kern="0" cap="none" spc="0" normalizeH="0" baseline="0" noProof="0" dirty="0">
                  <a:ln>
                    <a:noFill/>
                  </a:ln>
                  <a:solidFill>
                    <a:schemeClr val="tx1">
                      <a:lumMod val="65000"/>
                      <a:lumOff val="35000"/>
                    </a:schemeClr>
                  </a:solidFill>
                  <a:effectLst/>
                  <a:uLnTx/>
                  <a:uFillTx/>
                  <a:latin typeface="+mn-lt"/>
                  <a:cs typeface="+mn-cs"/>
                </a:rPr>
                <a:t>Mode</a:t>
              </a:r>
              <a:br>
                <a:rPr kumimoji="0" lang="fr-FR" altLang="fr-FR" sz="1000" b="1" i="0" u="none" strike="noStrike" kern="0" cap="none" spc="0" normalizeH="0" baseline="0" noProof="0" dirty="0">
                  <a:ln>
                    <a:noFill/>
                  </a:ln>
                  <a:solidFill>
                    <a:schemeClr val="tx1">
                      <a:lumMod val="65000"/>
                      <a:lumOff val="35000"/>
                    </a:schemeClr>
                  </a:solidFill>
                  <a:effectLst/>
                  <a:uLnTx/>
                  <a:uFillTx/>
                  <a:latin typeface="+mn-lt"/>
                  <a:cs typeface="+mn-cs"/>
                </a:rPr>
              </a:br>
              <a:r>
                <a:rPr kumimoji="0" lang="fr-FR" altLang="fr-FR" sz="1000" b="1" i="0" u="none" strike="noStrike" kern="0" cap="none" spc="0" normalizeH="0" baseline="0" noProof="0" dirty="0">
                  <a:ln>
                    <a:noFill/>
                  </a:ln>
                  <a:solidFill>
                    <a:schemeClr val="tx1">
                      <a:lumMod val="65000"/>
                      <a:lumOff val="35000"/>
                    </a:schemeClr>
                  </a:solidFill>
                  <a:effectLst/>
                  <a:uLnTx/>
                  <a:uFillTx/>
                  <a:latin typeface="+mn-lt"/>
                  <a:cs typeface="+mn-cs"/>
                </a:rPr>
                <a:t>3</a:t>
              </a:r>
            </a:p>
          </p:txBody>
        </p:sp>
      </p:grpSp>
    </p:spTree>
    <p:extLst>
      <p:ext uri="{BB962C8B-B14F-4D97-AF65-F5344CB8AC3E}">
        <p14:creationId xmlns:p14="http://schemas.microsoft.com/office/powerpoint/2010/main" val="2195150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178481"/>
            <a:ext cx="8017832" cy="822420"/>
          </a:xfrm>
          <a:prstGeom prst="rect">
            <a:avLst/>
          </a:prstGeom>
          <a:noFill/>
          <a:ln w="9525">
            <a:noFill/>
            <a:miter lim="800000"/>
            <a:headEnd/>
            <a:tailEnd/>
          </a:ln>
        </p:spPr>
        <p:txBody>
          <a:bodyPr wrap="square" lIns="82945" tIns="41473" rIns="82945" bIns="41473" anchor="ctr">
            <a:spAutoFit/>
          </a:bodyPr>
          <a:lstStyle/>
          <a:p>
            <a:r>
              <a:rPr lang="fr-FR" sz="2400" dirty="0">
                <a:solidFill>
                  <a:schemeClr val="tx1">
                    <a:lumMod val="65000"/>
                    <a:lumOff val="35000"/>
                  </a:schemeClr>
                </a:solidFill>
              </a:rPr>
              <a:t>Application terrain : accompagner le changement au sein de son établissement</a:t>
            </a:r>
            <a:r>
              <a:rPr lang="fr-FR" sz="2000" dirty="0">
                <a:solidFill>
                  <a:schemeClr val="tx1">
                    <a:lumMod val="65000"/>
                    <a:lumOff val="35000"/>
                  </a:schemeClr>
                </a:solidFill>
              </a:rPr>
              <a:t> - </a:t>
            </a:r>
            <a:r>
              <a:rPr lang="fr-FR" sz="2000" i="1" dirty="0">
                <a:solidFill>
                  <a:schemeClr val="tx1">
                    <a:lumMod val="65000"/>
                    <a:lumOff val="35000"/>
                  </a:schemeClr>
                </a:solidFill>
              </a:rPr>
              <a:t>Faire levier sur des postures plus collaboratives</a:t>
            </a: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29</a:t>
            </a:fld>
            <a:endParaRPr lang="fr-FR" sz="1400" dirty="0">
              <a:latin typeface="Calibri" pitchFamily="34" charset="0"/>
              <a:cs typeface="Arial" pitchFamily="34" charset="0"/>
            </a:endParaRPr>
          </a:p>
        </p:txBody>
      </p:sp>
      <p:sp>
        <p:nvSpPr>
          <p:cNvPr id="2" name="Rectangle 1"/>
          <p:cNvSpPr/>
          <p:nvPr/>
        </p:nvSpPr>
        <p:spPr>
          <a:xfrm>
            <a:off x="827584" y="1628800"/>
            <a:ext cx="3600400" cy="4834785"/>
          </a:xfrm>
          <a:prstGeom prst="rect">
            <a:avLst/>
          </a:prstGeom>
        </p:spPr>
        <p:txBody>
          <a:bodyPr wrap="square">
            <a:spAutoFit/>
          </a:bodyPr>
          <a:lstStyle/>
          <a:p>
            <a:pPr marL="342900" indent="-342900" algn="just" eaLnBrk="0" hangingPunct="0">
              <a:lnSpc>
                <a:spcPct val="107000"/>
              </a:lnSpc>
              <a:buFont typeface="Symbol" panose="05050102010706020507" pitchFamily="18" charset="2"/>
              <a:buChar char="Þ"/>
              <a:tabLst>
                <a:tab pos="457200" algn="l"/>
              </a:tabLst>
            </a:pPr>
            <a:r>
              <a:rPr lang="fr-FR" sz="1600" dirty="0">
                <a:solidFill>
                  <a:schemeClr val="tx1">
                    <a:lumMod val="65000"/>
                    <a:lumOff val="35000"/>
                  </a:schemeClr>
                </a:solidFill>
                <a:latin typeface="+mn-lt"/>
              </a:rPr>
              <a:t>Choisir ces objets concrets et ces outils de pilotage relève de choix tactiques à intégrer dans une démarche stratégique visant globalement à favoriser un meilleur fonctionnement de son établissement en s’assurant de faire évoluer les postures métier de son équipe enseignante vers des postures plus collaboratives.</a:t>
            </a:r>
          </a:p>
          <a:p>
            <a:pPr marL="342900" indent="-342900" algn="just" eaLnBrk="0" hangingPunct="0">
              <a:lnSpc>
                <a:spcPct val="107000"/>
              </a:lnSpc>
              <a:buFont typeface="Symbol" panose="05050102010706020507" pitchFamily="18" charset="2"/>
              <a:buChar char="Þ"/>
              <a:tabLst>
                <a:tab pos="457200" algn="l"/>
              </a:tabLst>
            </a:pPr>
            <a:endParaRPr lang="fr-FR" sz="1600" dirty="0">
              <a:solidFill>
                <a:schemeClr val="tx1">
                  <a:lumMod val="65000"/>
                  <a:lumOff val="35000"/>
                </a:schemeClr>
              </a:solidFill>
              <a:latin typeface="+mn-lt"/>
            </a:endParaRPr>
          </a:p>
          <a:p>
            <a:pPr marL="342900" indent="-342900" algn="just" eaLnBrk="0" hangingPunct="0">
              <a:lnSpc>
                <a:spcPct val="107000"/>
              </a:lnSpc>
              <a:buFont typeface="Symbol" panose="05050102010706020507" pitchFamily="18" charset="2"/>
              <a:buChar char="Þ"/>
              <a:tabLst>
                <a:tab pos="457200" algn="l"/>
              </a:tabLst>
            </a:pPr>
            <a:r>
              <a:rPr lang="fr-FR" sz="1600" dirty="0">
                <a:solidFill>
                  <a:schemeClr val="tx1">
                    <a:lumMod val="65000"/>
                    <a:lumOff val="35000"/>
                  </a:schemeClr>
                </a:solidFill>
                <a:latin typeface="+mn-lt"/>
              </a:rPr>
              <a:t>La collaboration est ici entendue comme la capacité à se coordonner – définie comme la capacité à articuler son activité avec celle des autres - et à coopérer – définie comme la capacité à se fixer des objectifs communs et partagés.</a:t>
            </a:r>
          </a:p>
        </p:txBody>
      </p:sp>
      <p:sp>
        <p:nvSpPr>
          <p:cNvPr id="18" name="Flèche vers le bas 17"/>
          <p:cNvSpPr/>
          <p:nvPr/>
        </p:nvSpPr>
        <p:spPr>
          <a:xfrm>
            <a:off x="6123422" y="1916832"/>
            <a:ext cx="1145628" cy="2869324"/>
          </a:xfrm>
          <a:prstGeom prst="downArrow">
            <a:avLst/>
          </a:prstGeom>
          <a:solidFill>
            <a:schemeClr val="tx1">
              <a:lumMod val="65000"/>
              <a:lumOff val="3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p:cNvSpPr/>
          <p:nvPr/>
        </p:nvSpPr>
        <p:spPr>
          <a:xfrm>
            <a:off x="4716016" y="2170596"/>
            <a:ext cx="3960440" cy="870843"/>
          </a:xfrm>
          <a:prstGeom prst="roundRect">
            <a:avLst/>
          </a:prstGeom>
          <a:solidFill>
            <a:schemeClr val="bg1">
              <a:alpha val="64000"/>
            </a:schemeClr>
          </a:solidFill>
          <a:ln w="190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Coopération = Capacité à se donner des objectifs communs et partagés</a:t>
            </a:r>
          </a:p>
        </p:txBody>
      </p:sp>
      <p:sp>
        <p:nvSpPr>
          <p:cNvPr id="30" name="Rectangle à coins arrondis 29"/>
          <p:cNvSpPr/>
          <p:nvPr/>
        </p:nvSpPr>
        <p:spPr>
          <a:xfrm>
            <a:off x="4716016" y="3163821"/>
            <a:ext cx="3960440" cy="870843"/>
          </a:xfrm>
          <a:prstGeom prst="roundRect">
            <a:avLst/>
          </a:prstGeom>
          <a:solidFill>
            <a:schemeClr val="bg1">
              <a:alpha val="64000"/>
            </a:schemeClr>
          </a:solidFill>
          <a:ln w="190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Coordination = Capacité à articuler son activité propre avec celle des autres</a:t>
            </a:r>
          </a:p>
        </p:txBody>
      </p:sp>
      <p:sp>
        <p:nvSpPr>
          <p:cNvPr id="31" name="Rectangle à coins arrondis 30"/>
          <p:cNvSpPr/>
          <p:nvPr/>
        </p:nvSpPr>
        <p:spPr>
          <a:xfrm>
            <a:off x="4716016" y="4850731"/>
            <a:ext cx="3960440" cy="870843"/>
          </a:xfrm>
          <a:prstGeom prst="roundRect">
            <a:avLst/>
          </a:prstGeom>
          <a:solidFill>
            <a:srgbClr val="FF9933"/>
          </a:solidFill>
          <a:ln w="190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lumMod val="65000"/>
                    <a:lumOff val="35000"/>
                  </a:schemeClr>
                </a:solidFill>
              </a:rPr>
              <a:t>Collaboration = Capacité à coopérer et à se coordonner</a:t>
            </a:r>
          </a:p>
        </p:txBody>
      </p:sp>
    </p:spTree>
    <p:extLst>
      <p:ext uri="{BB962C8B-B14F-4D97-AF65-F5344CB8AC3E}">
        <p14:creationId xmlns:p14="http://schemas.microsoft.com/office/powerpoint/2010/main" val="2155812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178481"/>
            <a:ext cx="7729800" cy="822420"/>
          </a:xfrm>
          <a:prstGeom prst="rect">
            <a:avLst/>
          </a:prstGeom>
          <a:noFill/>
          <a:ln w="9525">
            <a:noFill/>
            <a:miter lim="800000"/>
            <a:headEnd/>
            <a:tailEnd/>
          </a:ln>
        </p:spPr>
        <p:txBody>
          <a:bodyPr wrap="square" lIns="82945" tIns="41473" rIns="82945" bIns="41473" anchor="ctr">
            <a:spAutoFit/>
          </a:bodyPr>
          <a:lstStyle/>
          <a:p>
            <a:r>
              <a:rPr lang="fr-FR" sz="2400" dirty="0">
                <a:solidFill>
                  <a:schemeClr val="tx1">
                    <a:lumMod val="65000"/>
                    <a:lumOff val="35000"/>
                  </a:schemeClr>
                </a:solidFill>
                <a:latin typeface="+mn-lt"/>
              </a:rPr>
              <a:t>Accompagner le basculement au numérique en favorisant les dynamiques collectives (1/3)</a:t>
            </a: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3</a:t>
            </a:fld>
            <a:endParaRPr lang="fr-FR" sz="1400" dirty="0">
              <a:latin typeface="Calibri" pitchFamily="34" charset="0"/>
              <a:cs typeface="Arial" pitchFamily="34" charset="0"/>
            </a:endParaRPr>
          </a:p>
        </p:txBody>
      </p:sp>
      <p:sp>
        <p:nvSpPr>
          <p:cNvPr id="3" name="Rectangle 2"/>
          <p:cNvSpPr/>
          <p:nvPr/>
        </p:nvSpPr>
        <p:spPr>
          <a:xfrm>
            <a:off x="755576" y="1412776"/>
            <a:ext cx="7776864" cy="1277786"/>
          </a:xfrm>
          <a:prstGeom prst="rect">
            <a:avLst/>
          </a:prstGeom>
        </p:spPr>
        <p:txBody>
          <a:bodyPr wrap="square">
            <a:spAutoFit/>
          </a:bodyPr>
          <a:lstStyle/>
          <a:p>
            <a:pPr algn="just">
              <a:lnSpc>
                <a:spcPct val="107000"/>
              </a:lnSpc>
              <a:spcAft>
                <a:spcPts val="800"/>
              </a:spcAft>
            </a:pPr>
            <a:r>
              <a:rPr lang="fr-FR" dirty="0">
                <a:solidFill>
                  <a:schemeClr val="tx1">
                    <a:lumMod val="65000"/>
                    <a:lumOff val="35000"/>
                  </a:schemeClr>
                </a:solidFill>
                <a:ea typeface="Calibri" panose="020F0502020204030204" pitchFamily="34" charset="0"/>
                <a:cs typeface="Times New Roman" panose="02020603050405020304" pitchFamily="18" charset="0"/>
              </a:rPr>
              <a:t>La recherche action conduite dans le cadre des collèges connectés a montré que, pour diffuser des pratiques pédagogiques intégrant toujours davantage le numérique, il était plus efficace de favoriser les dynamiques collectives au sein de son établissement.</a:t>
            </a:r>
          </a:p>
        </p:txBody>
      </p:sp>
      <p:grpSp>
        <p:nvGrpSpPr>
          <p:cNvPr id="19" name="Groupe 8"/>
          <p:cNvGrpSpPr>
            <a:grpSpLocks/>
          </p:cNvGrpSpPr>
          <p:nvPr/>
        </p:nvGrpSpPr>
        <p:grpSpPr bwMode="auto">
          <a:xfrm>
            <a:off x="3635894" y="2996952"/>
            <a:ext cx="5184578" cy="3240360"/>
            <a:chOff x="5508498" y="2418499"/>
            <a:chExt cx="3465822" cy="2954717"/>
          </a:xfrm>
        </p:grpSpPr>
        <p:grpSp>
          <p:nvGrpSpPr>
            <p:cNvPr id="20" name="Groupe 3"/>
            <p:cNvGrpSpPr>
              <a:grpSpLocks/>
            </p:cNvGrpSpPr>
            <p:nvPr/>
          </p:nvGrpSpPr>
          <p:grpSpPr bwMode="auto">
            <a:xfrm>
              <a:off x="5877977" y="2562515"/>
              <a:ext cx="2836179" cy="2571427"/>
              <a:chOff x="5552245" y="2945805"/>
              <a:chExt cx="3340235" cy="2911803"/>
            </a:xfrm>
          </p:grpSpPr>
          <p:sp>
            <p:nvSpPr>
              <p:cNvPr id="29" name="Rectangle 2"/>
              <p:cNvSpPr>
                <a:spLocks noChangeArrowheads="1"/>
              </p:cNvSpPr>
              <p:nvPr/>
            </p:nvSpPr>
            <p:spPr bwMode="auto">
              <a:xfrm>
                <a:off x="5552245" y="2945805"/>
                <a:ext cx="1656184" cy="1440160"/>
              </a:xfrm>
              <a:prstGeom prst="rect">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defTabSz="449263">
                  <a:spcBef>
                    <a:spcPts val="350"/>
                  </a:spcBef>
                  <a:buClr>
                    <a:srgbClr val="000000"/>
                  </a:buClr>
                  <a:buSzPct val="100000"/>
                  <a:buFont typeface="Times New Roman" panose="02020603050405020304" pitchFamily="18" charset="0"/>
                  <a:defRPr sz="1400">
                    <a:solidFill>
                      <a:srgbClr val="1D4896"/>
                    </a:solidFill>
                    <a:latin typeface="Arial" panose="020B0604020202020204" pitchFamily="34" charset="0"/>
                    <a:ea typeface="MS PGothic" panose="020B0600070205080204" pitchFamily="34" charset="-128"/>
                  </a:defRPr>
                </a:lvl1pPr>
                <a:lvl2pPr marL="742950" indent="-285750" defTabSz="449263">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2pPr>
                <a:lvl3pPr marL="1143000" indent="-228600" defTabSz="449263">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3pPr>
                <a:lvl4pPr marL="1600200" indent="-228600" defTabSz="449263">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4pPr>
                <a:lvl5pPr marL="2057400" indent="-228600" defTabSz="449263">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9pPr>
              </a:lstStyle>
              <a:p>
                <a:pPr algn="ctr">
                  <a:spcBef>
                    <a:spcPct val="0"/>
                  </a:spcBef>
                </a:pPr>
                <a:r>
                  <a:rPr lang="fr-FR" altLang="fr-FR" sz="1600" dirty="0">
                    <a:solidFill>
                      <a:schemeClr val="tx1"/>
                    </a:solidFill>
                    <a:latin typeface="+mn-lt"/>
                  </a:rPr>
                  <a:t>Utilisateurs </a:t>
                </a:r>
              </a:p>
              <a:p>
                <a:pPr algn="ctr">
                  <a:spcBef>
                    <a:spcPct val="0"/>
                  </a:spcBef>
                </a:pPr>
                <a:r>
                  <a:rPr lang="fr-FR" altLang="fr-FR" sz="1600" dirty="0">
                    <a:solidFill>
                      <a:schemeClr val="tx1"/>
                    </a:solidFill>
                    <a:latin typeface="+mn-lt"/>
                  </a:rPr>
                  <a:t>attentistes</a:t>
                </a:r>
              </a:p>
            </p:txBody>
          </p:sp>
          <p:sp>
            <p:nvSpPr>
              <p:cNvPr id="30" name="Rectangle 5"/>
              <p:cNvSpPr>
                <a:spLocks noChangeArrowheads="1"/>
              </p:cNvSpPr>
              <p:nvPr/>
            </p:nvSpPr>
            <p:spPr bwMode="auto">
              <a:xfrm>
                <a:off x="7236296" y="2945805"/>
                <a:ext cx="1656184" cy="1440160"/>
              </a:xfrm>
              <a:prstGeom prst="rect">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defTabSz="449263">
                  <a:spcBef>
                    <a:spcPts val="350"/>
                  </a:spcBef>
                  <a:buClr>
                    <a:srgbClr val="000000"/>
                  </a:buClr>
                  <a:buSzPct val="100000"/>
                  <a:buFont typeface="Times New Roman" panose="02020603050405020304" pitchFamily="18" charset="0"/>
                  <a:defRPr sz="1400">
                    <a:solidFill>
                      <a:srgbClr val="1D4896"/>
                    </a:solidFill>
                    <a:latin typeface="Arial" panose="020B0604020202020204" pitchFamily="34" charset="0"/>
                    <a:ea typeface="MS PGothic" panose="020B0600070205080204" pitchFamily="34" charset="-128"/>
                  </a:defRPr>
                </a:lvl1pPr>
                <a:lvl2pPr marL="742950" indent="-285750" defTabSz="449263">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2pPr>
                <a:lvl3pPr marL="1143000" indent="-228600" defTabSz="449263">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3pPr>
                <a:lvl4pPr marL="1600200" indent="-228600" defTabSz="449263">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4pPr>
                <a:lvl5pPr marL="2057400" indent="-228600" defTabSz="449263">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9pPr>
              </a:lstStyle>
              <a:p>
                <a:pPr algn="ctr">
                  <a:spcBef>
                    <a:spcPct val="0"/>
                  </a:spcBef>
                </a:pPr>
                <a:r>
                  <a:rPr lang="fr-FR" altLang="fr-FR" sz="1600" dirty="0">
                    <a:solidFill>
                      <a:schemeClr val="bg1"/>
                    </a:solidFill>
                    <a:latin typeface="+mn-lt"/>
                  </a:rPr>
                  <a:t>Utilisateurs </a:t>
                </a:r>
              </a:p>
              <a:p>
                <a:pPr algn="ctr">
                  <a:spcBef>
                    <a:spcPct val="0"/>
                  </a:spcBef>
                </a:pPr>
                <a:r>
                  <a:rPr lang="fr-FR" altLang="fr-FR" sz="1600" dirty="0">
                    <a:solidFill>
                      <a:schemeClr val="bg1"/>
                    </a:solidFill>
                    <a:latin typeface="+mn-lt"/>
                  </a:rPr>
                  <a:t>catalyseurs</a:t>
                </a:r>
              </a:p>
            </p:txBody>
          </p:sp>
          <p:sp>
            <p:nvSpPr>
              <p:cNvPr id="31" name="Rectangle 30"/>
              <p:cNvSpPr/>
              <p:nvPr/>
            </p:nvSpPr>
            <p:spPr bwMode="auto">
              <a:xfrm>
                <a:off x="5553244" y="4417818"/>
                <a:ext cx="1656162" cy="1439192"/>
              </a:xfrm>
              <a:prstGeom prst="rect">
                <a:avLst/>
              </a:prstGeom>
              <a:solidFill>
                <a:schemeClr val="bg1">
                  <a:lumMod val="75000"/>
                </a:schemeClr>
              </a:solidFill>
              <a:ln w="9525" cap="flat" cmpd="sng" algn="ctr">
                <a:noFill/>
                <a:prstDash val="solid"/>
                <a:round/>
                <a:headEnd type="none" w="med" len="med"/>
                <a:tailEnd type="none" w="med" len="med"/>
              </a:ln>
              <a:effectLst/>
              <a:extLst/>
            </p:spPr>
            <p:txBody>
              <a:bodyPr anchor="ctr"/>
              <a:lstStyle/>
              <a:p>
                <a:pPr algn="ctr" defTabSz="449263">
                  <a:buClr>
                    <a:srgbClr val="000000"/>
                  </a:buClr>
                  <a:buSzPct val="100000"/>
                  <a:buFont typeface="Times New Roman" pitchFamily="18" charset="0"/>
                  <a:buNone/>
                  <a:defRPr/>
                </a:pPr>
                <a:r>
                  <a:rPr lang="fr-FR" sz="1600" dirty="0">
                    <a:latin typeface="+mn-lt"/>
                    <a:ea typeface="MS PGothic" pitchFamily="34" charset="-128"/>
                  </a:rPr>
                  <a:t>Non-utilisateurs revendiqués</a:t>
                </a:r>
              </a:p>
            </p:txBody>
          </p:sp>
          <p:sp>
            <p:nvSpPr>
              <p:cNvPr id="32" name="Rectangle 7"/>
              <p:cNvSpPr>
                <a:spLocks noChangeArrowheads="1"/>
              </p:cNvSpPr>
              <p:nvPr/>
            </p:nvSpPr>
            <p:spPr bwMode="auto">
              <a:xfrm>
                <a:off x="7236296" y="4417448"/>
                <a:ext cx="1656184" cy="1440160"/>
              </a:xfrm>
              <a:prstGeom prst="rect">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defTabSz="449263">
                  <a:spcBef>
                    <a:spcPts val="350"/>
                  </a:spcBef>
                  <a:buClr>
                    <a:srgbClr val="000000"/>
                  </a:buClr>
                  <a:buSzPct val="100000"/>
                  <a:buFont typeface="Times New Roman" panose="02020603050405020304" pitchFamily="18" charset="0"/>
                  <a:defRPr sz="1400">
                    <a:solidFill>
                      <a:srgbClr val="1D4896"/>
                    </a:solidFill>
                    <a:latin typeface="Arial" panose="020B0604020202020204" pitchFamily="34" charset="0"/>
                    <a:ea typeface="MS PGothic" panose="020B0600070205080204" pitchFamily="34" charset="-128"/>
                  </a:defRPr>
                </a:lvl1pPr>
                <a:lvl2pPr marL="742950" indent="-285750" defTabSz="449263">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2pPr>
                <a:lvl3pPr marL="1143000" indent="-228600" defTabSz="449263">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3pPr>
                <a:lvl4pPr marL="1600200" indent="-228600" defTabSz="449263">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4pPr>
                <a:lvl5pPr marL="2057400" indent="-228600" defTabSz="449263">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9pPr>
              </a:lstStyle>
              <a:p>
                <a:pPr algn="ctr">
                  <a:spcBef>
                    <a:spcPct val="0"/>
                  </a:spcBef>
                </a:pPr>
                <a:r>
                  <a:rPr lang="fr-FR" altLang="fr-FR" sz="1600" dirty="0">
                    <a:solidFill>
                      <a:schemeClr val="tx1"/>
                    </a:solidFill>
                    <a:latin typeface="+mn-lt"/>
                  </a:rPr>
                  <a:t>Utilisateurs </a:t>
                </a:r>
              </a:p>
              <a:p>
                <a:pPr algn="ctr">
                  <a:spcBef>
                    <a:spcPct val="0"/>
                  </a:spcBef>
                </a:pPr>
                <a:r>
                  <a:rPr lang="fr-FR" altLang="fr-FR" sz="1600" dirty="0">
                    <a:solidFill>
                      <a:schemeClr val="tx1"/>
                    </a:solidFill>
                    <a:latin typeface="+mn-lt"/>
                  </a:rPr>
                  <a:t>solitaires</a:t>
                </a:r>
              </a:p>
            </p:txBody>
          </p:sp>
        </p:grpSp>
        <p:sp>
          <p:nvSpPr>
            <p:cNvPr id="21" name="Flèche courbée vers le bas 20"/>
            <p:cNvSpPr/>
            <p:nvPr/>
          </p:nvSpPr>
          <p:spPr bwMode="auto">
            <a:xfrm>
              <a:off x="6814549" y="2418499"/>
              <a:ext cx="1079001" cy="431646"/>
            </a:xfrm>
            <a:prstGeom prst="curvedDownArrow">
              <a:avLst/>
            </a:prstGeom>
            <a:solidFill>
              <a:schemeClr val="tx1">
                <a:lumMod val="50000"/>
                <a:lumOff val="50000"/>
              </a:schemeClr>
            </a:solidFill>
            <a:ln w="9525" cap="flat" cmpd="sng" algn="ctr">
              <a:noFill/>
              <a:prstDash val="solid"/>
              <a:round/>
              <a:headEnd type="none" w="med" len="med"/>
              <a:tailEnd type="none" w="med" len="med"/>
            </a:ln>
            <a:effectLst/>
            <a:extLst/>
          </p:spPr>
          <p:txBody>
            <a:bodyPr/>
            <a:lstStyle/>
            <a:p>
              <a:pPr defTabSz="449263">
                <a:buClr>
                  <a:srgbClr val="000000"/>
                </a:buClr>
                <a:buSzPct val="100000"/>
                <a:buFont typeface="Times New Roman" pitchFamily="18" charset="0"/>
                <a:buNone/>
                <a:defRPr/>
              </a:pPr>
              <a:endParaRPr lang="fr-FR" sz="3200">
                <a:latin typeface="+mn-lt"/>
                <a:ea typeface="MS PGothic" pitchFamily="34" charset="-128"/>
              </a:endParaRPr>
            </a:p>
          </p:txBody>
        </p:sp>
        <p:sp>
          <p:nvSpPr>
            <p:cNvPr id="22" name="Flèche courbée vers le bas 21"/>
            <p:cNvSpPr/>
            <p:nvPr/>
          </p:nvSpPr>
          <p:spPr bwMode="auto">
            <a:xfrm rot="16200000" flipV="1">
              <a:off x="8061509" y="3637739"/>
              <a:ext cx="1440531" cy="385091"/>
            </a:xfrm>
            <a:prstGeom prst="curvedDownArrow">
              <a:avLst/>
            </a:prstGeom>
            <a:solidFill>
              <a:schemeClr val="tx1">
                <a:lumMod val="50000"/>
                <a:lumOff val="50000"/>
              </a:schemeClr>
            </a:solidFill>
            <a:ln w="9525" cap="flat" cmpd="sng" algn="ctr">
              <a:noFill/>
              <a:prstDash val="solid"/>
              <a:round/>
              <a:headEnd type="none" w="med" len="med"/>
              <a:tailEnd type="none" w="med" len="med"/>
            </a:ln>
            <a:effectLst/>
            <a:extLst/>
          </p:spPr>
          <p:txBody>
            <a:bodyPr/>
            <a:lstStyle/>
            <a:p>
              <a:pPr defTabSz="449263">
                <a:buClr>
                  <a:srgbClr val="000000"/>
                </a:buClr>
                <a:buSzPct val="100000"/>
                <a:buFont typeface="Times New Roman" pitchFamily="18" charset="0"/>
                <a:buNone/>
                <a:defRPr/>
              </a:pPr>
              <a:endParaRPr lang="fr-FR" sz="3200">
                <a:latin typeface="+mn-lt"/>
                <a:ea typeface="MS PGothic" pitchFamily="34" charset="-128"/>
              </a:endParaRPr>
            </a:p>
          </p:txBody>
        </p:sp>
        <p:sp>
          <p:nvSpPr>
            <p:cNvPr id="23" name="Flèche courbée vers le bas 22"/>
            <p:cNvSpPr/>
            <p:nvPr/>
          </p:nvSpPr>
          <p:spPr bwMode="auto">
            <a:xfrm rot="19888980">
              <a:off x="6734950" y="3451365"/>
              <a:ext cx="861433" cy="335724"/>
            </a:xfrm>
            <a:prstGeom prst="curvedDownArrow">
              <a:avLst/>
            </a:prstGeom>
            <a:solidFill>
              <a:schemeClr val="tx1">
                <a:lumMod val="50000"/>
                <a:lumOff val="50000"/>
              </a:schemeClr>
            </a:solidFill>
            <a:ln w="9525" cap="flat" cmpd="sng" algn="ctr">
              <a:solidFill>
                <a:schemeClr val="tx1"/>
              </a:solidFill>
              <a:prstDash val="sysDot"/>
              <a:round/>
              <a:headEnd type="none" w="med" len="med"/>
              <a:tailEnd type="none" w="med" len="med"/>
            </a:ln>
            <a:effectLst/>
            <a:extLst/>
          </p:spPr>
          <p:txBody>
            <a:bodyPr/>
            <a:lstStyle/>
            <a:p>
              <a:pPr defTabSz="449263">
                <a:buClr>
                  <a:srgbClr val="000000"/>
                </a:buClr>
                <a:buSzPct val="100000"/>
                <a:buFont typeface="Times New Roman" pitchFamily="18" charset="0"/>
                <a:buNone/>
                <a:defRPr/>
              </a:pPr>
              <a:endParaRPr lang="fr-FR" sz="3200">
                <a:latin typeface="+mn-lt"/>
                <a:ea typeface="MS PGothic" pitchFamily="34" charset="-128"/>
              </a:endParaRPr>
            </a:p>
          </p:txBody>
        </p:sp>
        <p:sp>
          <p:nvSpPr>
            <p:cNvPr id="25" name="Content Placeholder 2"/>
            <p:cNvSpPr txBox="1">
              <a:spLocks/>
            </p:cNvSpPr>
            <p:nvPr/>
          </p:nvSpPr>
          <p:spPr bwMode="auto">
            <a:xfrm flipH="1">
              <a:off x="5877977" y="5161745"/>
              <a:ext cx="1406259" cy="21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273050">
                <a:spcBef>
                  <a:spcPts val="350"/>
                </a:spcBef>
                <a:buClr>
                  <a:srgbClr val="000000"/>
                </a:buClr>
                <a:buSzPct val="100000"/>
                <a:buFont typeface="Times New Roman" panose="02020603050405020304" pitchFamily="18" charset="0"/>
                <a:defRPr sz="1400">
                  <a:solidFill>
                    <a:srgbClr val="1D4896"/>
                  </a:solidFill>
                  <a:latin typeface="Arial" panose="020B0604020202020204" pitchFamily="34" charset="0"/>
                  <a:ea typeface="MS PGothic" panose="020B0600070205080204" pitchFamily="34" charset="-128"/>
                </a:defRPr>
              </a:lvl1pPr>
              <a:lvl2pPr marL="273050" indent="-273050">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2pPr>
              <a:lvl3pPr marL="547688" indent="-273050">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3pPr>
              <a:lvl4pPr marL="822325" indent="-273050">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4pPr>
              <a:lvl5pPr marL="1096963" indent="-273050">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5pPr>
              <a:lvl6pPr marL="1554163" indent="-27305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6pPr>
              <a:lvl7pPr marL="2011363" indent="-27305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7pPr>
              <a:lvl8pPr marL="2468563" indent="-27305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8pPr>
              <a:lvl9pPr marL="2925763" indent="-27305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9pPr>
            </a:lstStyle>
            <a:p>
              <a:pPr algn="ctr">
                <a:spcBef>
                  <a:spcPct val="0"/>
                </a:spcBef>
                <a:spcAft>
                  <a:spcPts val="900"/>
                </a:spcAft>
                <a:buSzTx/>
                <a:buFontTx/>
                <a:buNone/>
              </a:pPr>
              <a:r>
                <a:rPr lang="fr-FR" altLang="fr-FR" sz="1100">
                  <a:solidFill>
                    <a:schemeClr val="tx1"/>
                  </a:solidFill>
                  <a:latin typeface="+mn-lt"/>
                  <a:ea typeface="ヒラギノ角ゴ Pro W3" pitchFamily="-84" charset="-128"/>
                </a:rPr>
                <a:t>Ere « Gutemberg »</a:t>
              </a:r>
            </a:p>
          </p:txBody>
        </p:sp>
        <p:sp>
          <p:nvSpPr>
            <p:cNvPr id="26" name="Content Placeholder 2"/>
            <p:cNvSpPr txBox="1">
              <a:spLocks/>
            </p:cNvSpPr>
            <p:nvPr/>
          </p:nvSpPr>
          <p:spPr bwMode="auto">
            <a:xfrm flipH="1">
              <a:off x="7229178" y="5154802"/>
              <a:ext cx="1406259" cy="21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273050">
                <a:spcBef>
                  <a:spcPts val="350"/>
                </a:spcBef>
                <a:buClr>
                  <a:srgbClr val="000000"/>
                </a:buClr>
                <a:buSzPct val="100000"/>
                <a:buFont typeface="Times New Roman" panose="02020603050405020304" pitchFamily="18" charset="0"/>
                <a:defRPr sz="1400">
                  <a:solidFill>
                    <a:srgbClr val="1D4896"/>
                  </a:solidFill>
                  <a:latin typeface="Arial" panose="020B0604020202020204" pitchFamily="34" charset="0"/>
                  <a:ea typeface="MS PGothic" panose="020B0600070205080204" pitchFamily="34" charset="-128"/>
                </a:defRPr>
              </a:lvl1pPr>
              <a:lvl2pPr marL="273050" indent="-273050">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2pPr>
              <a:lvl3pPr marL="547688" indent="-273050">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3pPr>
              <a:lvl4pPr marL="822325" indent="-273050">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4pPr>
              <a:lvl5pPr marL="1096963" indent="-273050">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5pPr>
              <a:lvl6pPr marL="1554163" indent="-27305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6pPr>
              <a:lvl7pPr marL="2011363" indent="-27305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7pPr>
              <a:lvl8pPr marL="2468563" indent="-27305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8pPr>
              <a:lvl9pPr marL="2925763" indent="-27305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9pPr>
            </a:lstStyle>
            <a:p>
              <a:pPr algn="ctr">
                <a:spcBef>
                  <a:spcPct val="0"/>
                </a:spcBef>
                <a:spcAft>
                  <a:spcPts val="900"/>
                </a:spcAft>
                <a:buSzTx/>
                <a:buFontTx/>
                <a:buNone/>
              </a:pPr>
              <a:r>
                <a:rPr lang="fr-FR" altLang="fr-FR" sz="1100">
                  <a:solidFill>
                    <a:schemeClr val="tx1"/>
                  </a:solidFill>
                  <a:latin typeface="+mn-lt"/>
                  <a:ea typeface="ヒラギノ角ゴ Pro W3" pitchFamily="-84" charset="-128"/>
                </a:rPr>
                <a:t>Ere numérique</a:t>
              </a:r>
            </a:p>
          </p:txBody>
        </p:sp>
        <p:sp>
          <p:nvSpPr>
            <p:cNvPr id="27" name="Content Placeholder 2"/>
            <p:cNvSpPr txBox="1">
              <a:spLocks/>
            </p:cNvSpPr>
            <p:nvPr/>
          </p:nvSpPr>
          <p:spPr bwMode="auto">
            <a:xfrm rot="16200000" flipH="1">
              <a:off x="5052612" y="4362221"/>
              <a:ext cx="1271813"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indent="-273050">
                <a:spcBef>
                  <a:spcPts val="350"/>
                </a:spcBef>
                <a:buClr>
                  <a:srgbClr val="000000"/>
                </a:buClr>
                <a:buSzPct val="100000"/>
                <a:buFont typeface="Times New Roman" panose="02020603050405020304" pitchFamily="18" charset="0"/>
                <a:defRPr sz="1400">
                  <a:solidFill>
                    <a:srgbClr val="1D4896"/>
                  </a:solidFill>
                  <a:latin typeface="Arial" panose="020B0604020202020204" pitchFamily="34" charset="0"/>
                  <a:ea typeface="MS PGothic" panose="020B0600070205080204" pitchFamily="34" charset="-128"/>
                </a:defRPr>
              </a:lvl1pPr>
              <a:lvl2pPr marL="273050" indent="-273050">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2pPr>
              <a:lvl3pPr marL="547688" indent="-273050">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3pPr>
              <a:lvl4pPr marL="822325" indent="-273050">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4pPr>
              <a:lvl5pPr marL="1096963" indent="-273050">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5pPr>
              <a:lvl6pPr marL="1554163" indent="-27305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6pPr>
              <a:lvl7pPr marL="2011363" indent="-27305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7pPr>
              <a:lvl8pPr marL="2468563" indent="-27305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8pPr>
              <a:lvl9pPr marL="2925763" indent="-27305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9pPr>
            </a:lstStyle>
            <a:p>
              <a:pPr algn="ctr">
                <a:spcBef>
                  <a:spcPct val="0"/>
                </a:spcBef>
                <a:spcAft>
                  <a:spcPts val="900"/>
                </a:spcAft>
                <a:buSzTx/>
                <a:buFontTx/>
                <a:buNone/>
              </a:pPr>
              <a:r>
                <a:rPr lang="fr-FR" altLang="fr-FR" sz="1100" dirty="0">
                  <a:solidFill>
                    <a:schemeClr val="tx1"/>
                  </a:solidFill>
                  <a:latin typeface="+mn-lt"/>
                  <a:ea typeface="ヒラギノ角ゴ Pro W3" pitchFamily="-84" charset="-128"/>
                </a:rPr>
                <a:t>Raisonnement entre pairs aux bornes du collège</a:t>
              </a:r>
            </a:p>
          </p:txBody>
        </p:sp>
        <p:sp>
          <p:nvSpPr>
            <p:cNvPr id="28" name="Content Placeholder 2"/>
            <p:cNvSpPr txBox="1">
              <a:spLocks/>
            </p:cNvSpPr>
            <p:nvPr/>
          </p:nvSpPr>
          <p:spPr bwMode="auto">
            <a:xfrm rot="16200000" flipH="1">
              <a:off x="5052612" y="3018404"/>
              <a:ext cx="1271811"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indent="-273050">
                <a:spcBef>
                  <a:spcPts val="350"/>
                </a:spcBef>
                <a:buClr>
                  <a:srgbClr val="000000"/>
                </a:buClr>
                <a:buSzPct val="100000"/>
                <a:buFont typeface="Times New Roman" panose="02020603050405020304" pitchFamily="18" charset="0"/>
                <a:defRPr sz="1400">
                  <a:solidFill>
                    <a:srgbClr val="1D4896"/>
                  </a:solidFill>
                  <a:latin typeface="Arial" panose="020B0604020202020204" pitchFamily="34" charset="0"/>
                  <a:ea typeface="MS PGothic" panose="020B0600070205080204" pitchFamily="34" charset="-128"/>
                </a:defRPr>
              </a:lvl1pPr>
              <a:lvl2pPr marL="273050" indent="-273050">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2pPr>
              <a:lvl3pPr marL="547688" indent="-273050">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3pPr>
              <a:lvl4pPr marL="822325" indent="-273050">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4pPr>
              <a:lvl5pPr marL="1096963" indent="-273050">
                <a:spcBef>
                  <a:spcPts val="300"/>
                </a:spcBef>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5pPr>
              <a:lvl6pPr marL="1554163" indent="-27305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6pPr>
              <a:lvl7pPr marL="2011363" indent="-27305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7pPr>
              <a:lvl8pPr marL="2468563" indent="-27305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8pPr>
              <a:lvl9pPr marL="2925763" indent="-27305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MS PGothic" panose="020B0600070205080204" pitchFamily="34" charset="-128"/>
                </a:defRPr>
              </a:lvl9pPr>
            </a:lstStyle>
            <a:p>
              <a:pPr algn="ctr">
                <a:spcBef>
                  <a:spcPct val="0"/>
                </a:spcBef>
                <a:spcAft>
                  <a:spcPts val="900"/>
                </a:spcAft>
                <a:buSzTx/>
                <a:buFontTx/>
                <a:buNone/>
              </a:pPr>
              <a:r>
                <a:rPr lang="fr-FR" altLang="fr-FR" sz="1100" dirty="0">
                  <a:solidFill>
                    <a:schemeClr val="tx1"/>
                  </a:solidFill>
                  <a:latin typeface="+mn-lt"/>
                  <a:ea typeface="ヒラギノ角ゴ Pro W3" pitchFamily="-84" charset="-128"/>
                </a:rPr>
                <a:t>Raisonnement entre pairs aux bornes de son écosystème</a:t>
              </a:r>
            </a:p>
          </p:txBody>
        </p:sp>
      </p:grpSp>
      <p:sp>
        <p:nvSpPr>
          <p:cNvPr id="33" name="Rectangle 32"/>
          <p:cNvSpPr/>
          <p:nvPr/>
        </p:nvSpPr>
        <p:spPr>
          <a:xfrm>
            <a:off x="755576" y="3117741"/>
            <a:ext cx="2592288" cy="3191579"/>
          </a:xfrm>
          <a:prstGeom prst="rect">
            <a:avLst/>
          </a:prstGeom>
        </p:spPr>
        <p:txBody>
          <a:bodyPr wrap="square">
            <a:spAutoFit/>
          </a:bodyPr>
          <a:lstStyle/>
          <a:p>
            <a:pPr marL="285750" indent="-285750" algn="just">
              <a:lnSpc>
                <a:spcPct val="107000"/>
              </a:lnSpc>
              <a:spcAft>
                <a:spcPts val="800"/>
              </a:spcAft>
              <a:buFont typeface="Symbol" panose="05050102010706020507" pitchFamily="18" charset="2"/>
              <a:buChar char="Þ"/>
            </a:pPr>
            <a:r>
              <a:rPr lang="fr-FR" sz="1400" dirty="0">
                <a:solidFill>
                  <a:schemeClr val="tx1">
                    <a:lumMod val="65000"/>
                    <a:lumOff val="35000"/>
                  </a:schemeClr>
                </a:solidFill>
                <a:ea typeface="Calibri" panose="020F0502020204030204" pitchFamily="34" charset="0"/>
                <a:cs typeface="Times New Roman" panose="02020603050405020304" pitchFamily="18" charset="0"/>
              </a:rPr>
              <a:t>L’enjeu est de faire basculer les enseignants dans des postures plus collaboratives susceptibles de faire levier sur le niveau de confiance individuel et collectif et, in fine, sur une plus large diffusion des pratiques pédagogiques intégrant toujours davantage les ressources et équipements numériques</a:t>
            </a:r>
          </a:p>
          <a:p>
            <a:pPr marL="285750" indent="-285750" algn="just">
              <a:lnSpc>
                <a:spcPct val="107000"/>
              </a:lnSpc>
              <a:spcAft>
                <a:spcPts val="800"/>
              </a:spcAft>
              <a:buFont typeface="Symbol" panose="05050102010706020507" pitchFamily="18" charset="2"/>
              <a:buChar char="Þ"/>
            </a:pPr>
            <a:endParaRPr lang="fr-FR" sz="1400" dirty="0">
              <a:solidFill>
                <a:schemeClr val="tx1">
                  <a:lumMod val="65000"/>
                  <a:lumOff val="3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92588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4725144"/>
            <a:ext cx="7632848" cy="7920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363147"/>
            <a:ext cx="7729800" cy="453088"/>
          </a:xfrm>
          <a:prstGeom prst="rect">
            <a:avLst/>
          </a:prstGeom>
          <a:noFill/>
          <a:ln w="9525">
            <a:noFill/>
            <a:miter lim="800000"/>
            <a:headEnd/>
            <a:tailEnd/>
          </a:ln>
        </p:spPr>
        <p:txBody>
          <a:bodyPr wrap="square" lIns="82945" tIns="41473" rIns="82945" bIns="41473" anchor="ctr">
            <a:spAutoFit/>
          </a:bodyPr>
          <a:lstStyle/>
          <a:p>
            <a:r>
              <a:rPr lang="fr-FR" sz="2400" dirty="0">
                <a:solidFill>
                  <a:schemeClr val="tx1">
                    <a:lumMod val="65000"/>
                    <a:lumOff val="35000"/>
                  </a:schemeClr>
                </a:solidFill>
                <a:latin typeface="+mn-lt"/>
              </a:rPr>
              <a:t>Agenda</a:t>
            </a:r>
            <a:endParaRPr lang="fr-FR" sz="2400" i="1" dirty="0">
              <a:solidFill>
                <a:schemeClr val="tx1">
                  <a:lumMod val="65000"/>
                  <a:lumOff val="35000"/>
                </a:schemeClr>
              </a:solidFill>
              <a:latin typeface="+mn-lt"/>
            </a:endParaRP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30</a:t>
            </a:fld>
            <a:endParaRPr lang="fr-FR" sz="1400" dirty="0">
              <a:latin typeface="Calibri" pitchFamily="34" charset="0"/>
              <a:cs typeface="Arial" pitchFamily="34" charset="0"/>
            </a:endParaRPr>
          </a:p>
        </p:txBody>
      </p:sp>
      <p:sp>
        <p:nvSpPr>
          <p:cNvPr id="9" name="Content Placeholder 2"/>
          <p:cNvSpPr txBox="1">
            <a:spLocks/>
          </p:cNvSpPr>
          <p:nvPr/>
        </p:nvSpPr>
        <p:spPr bwMode="auto">
          <a:xfrm>
            <a:off x="827585" y="1340768"/>
            <a:ext cx="7272808" cy="5184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350"/>
              </a:spcBef>
              <a:spcAft>
                <a:spcPct val="0"/>
              </a:spcAft>
              <a:buClr>
                <a:srgbClr val="000000"/>
              </a:buClr>
              <a:buSzPct val="100000"/>
              <a:buFont typeface="Times New Roman" panose="02020603050405020304" pitchFamily="18" charset="0"/>
              <a:defRPr sz="1400">
                <a:solidFill>
                  <a:srgbClr val="1D4896"/>
                </a:solidFill>
                <a:latin typeface="+mn-lt"/>
                <a:ea typeface="+mn-ea"/>
                <a:cs typeface="+mn-cs"/>
              </a:defRPr>
            </a:lvl1pPr>
            <a:lvl2pPr marL="742950" indent="-285750" algn="l" defTabSz="449263"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2pPr>
            <a:lvl3pPr marL="11430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3pPr>
            <a:lvl4pPr marL="16002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20574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2514600" indent="-228600" algn="l" defTabSz="449263"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ea typeface="+mn-ea"/>
              </a:defRPr>
            </a:lvl6pPr>
            <a:lvl7pPr marL="2971800" indent="-228600" algn="l" defTabSz="449263"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ea typeface="+mn-ea"/>
              </a:defRPr>
            </a:lvl7pPr>
            <a:lvl8pPr marL="3429000" indent="-228600" algn="l" defTabSz="449263"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ea typeface="+mn-ea"/>
              </a:defRPr>
            </a:lvl8pPr>
            <a:lvl9pPr marL="3886200" indent="-228600" algn="l" defTabSz="449263"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ea typeface="+mn-ea"/>
              </a:defRPr>
            </a:lvl9pPr>
          </a:lstStyle>
          <a:p>
            <a:pPr marL="0" marR="0" lvl="0" indent="0" algn="just" defTabSz="449263" rtl="0" eaLnBrk="0" fontAlgn="base" latinLnBrk="0" hangingPunct="0">
              <a:lnSpc>
                <a:spcPct val="100000"/>
              </a:lnSpc>
              <a:spcBef>
                <a:spcPts val="1200"/>
              </a:spcBef>
              <a:spcAft>
                <a:spcPct val="0"/>
              </a:spcAft>
              <a:buClr>
                <a:srgbClr val="000000"/>
              </a:buClr>
              <a:buSzPct val="100000"/>
              <a:buFont typeface="Times New Roman" panose="02020603050405020304" pitchFamily="18" charset="0"/>
              <a:buNone/>
              <a:tabLst/>
              <a:defRPr/>
            </a:pPr>
            <a:endParaRPr kumimoji="0" lang="fr-FR" altLang="fr-FR" sz="1800" b="1" i="0" u="none" strike="noStrike" kern="0" cap="none" spc="0" normalizeH="0" noProof="0" dirty="0">
              <a:ln>
                <a:noFill/>
              </a:ln>
              <a:solidFill>
                <a:srgbClr val="FFC000"/>
              </a:solidFill>
              <a:effectLst/>
              <a:uLnTx/>
              <a:uFillTx/>
              <a:ea typeface="MS PGothic"/>
            </a:endParaRPr>
          </a:p>
          <a:p>
            <a:pPr lvl="1" algn="just">
              <a:lnSpc>
                <a:spcPts val="2500"/>
              </a:lnSpc>
              <a:spcBef>
                <a:spcPts val="1200"/>
              </a:spcBef>
              <a:spcAft>
                <a:spcPts val="1200"/>
              </a:spcAft>
              <a:buClr>
                <a:schemeClr val="tx1">
                  <a:lumMod val="65000"/>
                  <a:lumOff val="35000"/>
                </a:schemeClr>
              </a:buClr>
              <a:buFont typeface="+mj-lt"/>
              <a:buAutoNum type="arabicPeriod"/>
              <a:defRPr/>
            </a:pPr>
            <a:r>
              <a:rPr lang="fr-FR" altLang="fr-FR" sz="2400" b="1" kern="0" noProof="0" dirty="0">
                <a:solidFill>
                  <a:schemeClr val="tx1">
                    <a:lumMod val="65000"/>
                    <a:lumOff val="35000"/>
                  </a:schemeClr>
                </a:solidFill>
                <a:ea typeface="MS PGothic"/>
              </a:rPr>
              <a:t>Accompagner le basculement au numérique en favorisant les dynamiques collectives</a:t>
            </a:r>
            <a:endParaRPr kumimoji="0" lang="fr-FR" altLang="fr-FR" sz="2400" b="1" i="0" u="none" strike="noStrike" kern="0" cap="none" spc="0" normalizeH="0" noProof="0" dirty="0">
              <a:ln>
                <a:noFill/>
              </a:ln>
              <a:solidFill>
                <a:schemeClr val="tx1">
                  <a:lumMod val="65000"/>
                  <a:lumOff val="35000"/>
                </a:schemeClr>
              </a:solidFill>
              <a:effectLst/>
              <a:uLnTx/>
              <a:uFillTx/>
              <a:ea typeface="MS PGothic"/>
            </a:endParaRPr>
          </a:p>
          <a:p>
            <a:pPr lvl="1" algn="just">
              <a:lnSpc>
                <a:spcPts val="2500"/>
              </a:lnSpc>
              <a:spcBef>
                <a:spcPts val="1200"/>
              </a:spcBef>
              <a:spcAft>
                <a:spcPts val="1200"/>
              </a:spcAft>
              <a:buClr>
                <a:schemeClr val="tx1">
                  <a:lumMod val="65000"/>
                  <a:lumOff val="35000"/>
                </a:schemeClr>
              </a:buClr>
              <a:buFont typeface="+mj-lt"/>
              <a:buAutoNum type="arabicPeriod"/>
              <a:defRPr/>
            </a:pPr>
            <a:r>
              <a:rPr lang="fr-FR" altLang="fr-FR" sz="2400" b="1" kern="0" dirty="0">
                <a:solidFill>
                  <a:schemeClr val="tx1">
                    <a:lumMod val="65000"/>
                    <a:lumOff val="35000"/>
                  </a:schemeClr>
                </a:solidFill>
                <a:ea typeface="MS PGothic"/>
              </a:rPr>
              <a:t>Proposition d’un cadre pour penser le changement et faire levier sur les dynamiques collectives</a:t>
            </a:r>
          </a:p>
          <a:p>
            <a:pPr lvl="1" algn="just">
              <a:lnSpc>
                <a:spcPts val="2500"/>
              </a:lnSpc>
              <a:spcBef>
                <a:spcPts val="1200"/>
              </a:spcBef>
              <a:spcAft>
                <a:spcPts val="1200"/>
              </a:spcAft>
              <a:buClr>
                <a:schemeClr val="tx1">
                  <a:lumMod val="65000"/>
                  <a:lumOff val="35000"/>
                </a:schemeClr>
              </a:buClr>
              <a:buFont typeface="+mj-lt"/>
              <a:buAutoNum type="arabicPeriod"/>
              <a:defRPr/>
            </a:pPr>
            <a:r>
              <a:rPr lang="fr-FR" altLang="fr-FR" sz="2400" b="1" kern="0" dirty="0">
                <a:solidFill>
                  <a:schemeClr val="tx1">
                    <a:lumMod val="65000"/>
                    <a:lumOff val="35000"/>
                  </a:schemeClr>
                </a:solidFill>
                <a:ea typeface="MS PGothic"/>
              </a:rPr>
              <a:t>Application terrain : accompagner le changement au sein de son établissement</a:t>
            </a:r>
          </a:p>
          <a:p>
            <a:pPr lvl="1" algn="just">
              <a:lnSpc>
                <a:spcPts val="2500"/>
              </a:lnSpc>
              <a:spcBef>
                <a:spcPts val="1200"/>
              </a:spcBef>
              <a:spcAft>
                <a:spcPts val="1200"/>
              </a:spcAft>
              <a:buClr>
                <a:schemeClr val="tx1">
                  <a:lumMod val="65000"/>
                  <a:lumOff val="35000"/>
                </a:schemeClr>
              </a:buClr>
              <a:buFont typeface="+mj-lt"/>
              <a:buAutoNum type="arabicPeriod"/>
              <a:defRPr/>
            </a:pPr>
            <a:r>
              <a:rPr lang="fr-FR" altLang="fr-FR" sz="2400" b="1" kern="0" dirty="0">
                <a:solidFill>
                  <a:schemeClr val="tx1">
                    <a:lumMod val="65000"/>
                    <a:lumOff val="35000"/>
                  </a:schemeClr>
                </a:solidFill>
                <a:ea typeface="MS PGothic"/>
              </a:rPr>
              <a:t>Proposition d’une démarche outillée</a:t>
            </a:r>
          </a:p>
          <a:p>
            <a:pPr marL="0" marR="0" lvl="0" indent="0" algn="just" defTabSz="449263" rtl="0" eaLnBrk="0" fontAlgn="base" latinLnBrk="0" hangingPunct="0">
              <a:lnSpc>
                <a:spcPct val="100000"/>
              </a:lnSpc>
              <a:spcBef>
                <a:spcPts val="350"/>
              </a:spcBef>
              <a:spcAft>
                <a:spcPct val="0"/>
              </a:spcAft>
              <a:buClr>
                <a:srgbClr val="000000"/>
              </a:buClr>
              <a:buSzPct val="100000"/>
              <a:buFont typeface="Times New Roman" panose="02020603050405020304" pitchFamily="18" charset="0"/>
              <a:buNone/>
              <a:tabLst/>
              <a:defRPr/>
            </a:pPr>
            <a:endParaRPr kumimoji="0" lang="fr-FR" altLang="fr-FR" sz="1800" b="1" i="0" u="none" strike="noStrike" kern="0" cap="none" spc="0" normalizeH="0" noProof="0" dirty="0">
              <a:ln>
                <a:noFill/>
              </a:ln>
              <a:solidFill>
                <a:srgbClr val="63ADDF"/>
              </a:solidFill>
              <a:effectLst/>
              <a:uLnTx/>
              <a:uFillTx/>
              <a:ea typeface="MS PGothic"/>
            </a:endParaRPr>
          </a:p>
          <a:p>
            <a:pPr marL="0" marR="0" lvl="0" indent="0" algn="just" defTabSz="449263" rtl="0" eaLnBrk="0" fontAlgn="base" latinLnBrk="0" hangingPunct="0">
              <a:lnSpc>
                <a:spcPct val="100000"/>
              </a:lnSpc>
              <a:spcBef>
                <a:spcPts val="350"/>
              </a:spcBef>
              <a:spcAft>
                <a:spcPct val="0"/>
              </a:spcAft>
              <a:buClr>
                <a:srgbClr val="000000"/>
              </a:buClr>
              <a:buSzPct val="100000"/>
              <a:buFont typeface="Times New Roman" panose="02020603050405020304" pitchFamily="18" charset="0"/>
              <a:buNone/>
              <a:tabLst/>
              <a:defRPr/>
            </a:pPr>
            <a:endParaRPr lang="fr-FR" altLang="fr-FR" b="1" kern="0" baseline="0" dirty="0">
              <a:solidFill>
                <a:srgbClr val="63ADDF"/>
              </a:solidFill>
              <a:ea typeface="MS PGothic"/>
            </a:endParaRPr>
          </a:p>
          <a:p>
            <a:pPr marL="0" marR="0" lvl="0" indent="0" algn="just" defTabSz="449263" rtl="0" eaLnBrk="0" fontAlgn="base" latinLnBrk="0" hangingPunct="0">
              <a:lnSpc>
                <a:spcPct val="100000"/>
              </a:lnSpc>
              <a:spcBef>
                <a:spcPts val="350"/>
              </a:spcBef>
              <a:spcAft>
                <a:spcPct val="0"/>
              </a:spcAft>
              <a:buClr>
                <a:srgbClr val="000000"/>
              </a:buClr>
              <a:buSzPct val="100000"/>
              <a:buFont typeface="Times New Roman" panose="02020603050405020304" pitchFamily="18" charset="0"/>
              <a:buNone/>
              <a:tabLst/>
              <a:defRPr/>
            </a:pPr>
            <a:endParaRPr kumimoji="0" lang="fr-FR" altLang="fr-FR" b="1" i="0" u="none" strike="noStrike" kern="0" cap="none" spc="0" normalizeH="0" noProof="0" dirty="0">
              <a:ln>
                <a:noFill/>
              </a:ln>
              <a:solidFill>
                <a:srgbClr val="63ADDF"/>
              </a:solidFill>
              <a:effectLst/>
              <a:uLnTx/>
              <a:uFillTx/>
              <a:ea typeface="MS PGothic"/>
            </a:endParaRPr>
          </a:p>
          <a:p>
            <a:pPr marL="0" marR="0" lvl="0" indent="0" algn="just" defTabSz="449263" rtl="0" eaLnBrk="0" fontAlgn="base" latinLnBrk="0" hangingPunct="0">
              <a:lnSpc>
                <a:spcPct val="100000"/>
              </a:lnSpc>
              <a:spcBef>
                <a:spcPts val="350"/>
              </a:spcBef>
              <a:spcAft>
                <a:spcPct val="0"/>
              </a:spcAft>
              <a:buClr>
                <a:srgbClr val="000000"/>
              </a:buClr>
              <a:buSzPct val="100000"/>
              <a:buFont typeface="Times New Roman" panose="02020603050405020304" pitchFamily="18" charset="0"/>
              <a:buNone/>
              <a:tabLst/>
              <a:defRPr/>
            </a:pPr>
            <a:endParaRPr lang="fr-FR" altLang="fr-FR" b="1" kern="0" baseline="0" dirty="0">
              <a:solidFill>
                <a:srgbClr val="63ADDF"/>
              </a:solidFill>
              <a:ea typeface="MS PGothic"/>
            </a:endParaRPr>
          </a:p>
          <a:p>
            <a:pPr marL="0" marR="0" lvl="0" indent="0" algn="just" defTabSz="449263" rtl="0" eaLnBrk="0" fontAlgn="base" latinLnBrk="0" hangingPunct="0">
              <a:lnSpc>
                <a:spcPct val="100000"/>
              </a:lnSpc>
              <a:spcBef>
                <a:spcPts val="350"/>
              </a:spcBef>
              <a:spcAft>
                <a:spcPct val="0"/>
              </a:spcAft>
              <a:buClr>
                <a:srgbClr val="000000"/>
              </a:buClr>
              <a:buSzPct val="100000"/>
              <a:buFont typeface="Times New Roman" panose="02020603050405020304" pitchFamily="18" charset="0"/>
              <a:buNone/>
              <a:tabLst/>
              <a:defRPr/>
            </a:pPr>
            <a:endParaRPr kumimoji="0" lang="fr-FR" altLang="fr-FR" b="1" i="0" u="none" strike="noStrike" kern="0" cap="none" spc="0" normalizeH="0" noProof="0" dirty="0">
              <a:ln>
                <a:noFill/>
              </a:ln>
              <a:solidFill>
                <a:srgbClr val="63ADDF"/>
              </a:solidFill>
              <a:effectLst/>
              <a:uLnTx/>
              <a:uFillTx/>
              <a:ea typeface="MS PGothic"/>
            </a:endParaRPr>
          </a:p>
          <a:p>
            <a:pPr marL="0" marR="0" lvl="0" indent="0" algn="just" defTabSz="449263" rtl="0" eaLnBrk="0" fontAlgn="base" latinLnBrk="0" hangingPunct="0">
              <a:lnSpc>
                <a:spcPct val="100000"/>
              </a:lnSpc>
              <a:spcBef>
                <a:spcPts val="350"/>
              </a:spcBef>
              <a:spcAft>
                <a:spcPct val="0"/>
              </a:spcAft>
              <a:buClr>
                <a:srgbClr val="000000"/>
              </a:buClr>
              <a:buSzPct val="100000"/>
              <a:buFont typeface="Times New Roman" panose="02020603050405020304" pitchFamily="18" charset="0"/>
              <a:buNone/>
              <a:tabLst/>
              <a:defRPr/>
            </a:pPr>
            <a:endParaRPr lang="fr-FR" altLang="fr-FR" b="1" kern="0" baseline="0" dirty="0">
              <a:solidFill>
                <a:srgbClr val="63ADDF"/>
              </a:solidFill>
              <a:ea typeface="MS PGothic"/>
            </a:endParaRPr>
          </a:p>
          <a:p>
            <a:pPr marL="0" marR="0" lvl="0" indent="0" algn="just" defTabSz="449263" rtl="0" eaLnBrk="0" fontAlgn="base" latinLnBrk="0" hangingPunct="0">
              <a:lnSpc>
                <a:spcPct val="100000"/>
              </a:lnSpc>
              <a:spcBef>
                <a:spcPts val="350"/>
              </a:spcBef>
              <a:spcAft>
                <a:spcPct val="0"/>
              </a:spcAft>
              <a:buClr>
                <a:srgbClr val="000000"/>
              </a:buClr>
              <a:buSzPct val="100000"/>
              <a:buFont typeface="Times New Roman" panose="02020603050405020304" pitchFamily="18" charset="0"/>
              <a:buNone/>
              <a:tabLst/>
              <a:defRPr/>
            </a:pPr>
            <a:endParaRPr kumimoji="0" lang="fr-FR" altLang="fr-FR" b="1" i="0" u="none" strike="noStrike" kern="0" cap="none" spc="0" normalizeH="0" baseline="0" noProof="0" dirty="0">
              <a:ln>
                <a:noFill/>
              </a:ln>
              <a:solidFill>
                <a:srgbClr val="000000"/>
              </a:solidFill>
              <a:effectLst/>
              <a:uLnTx/>
              <a:uFillTx/>
              <a:ea typeface="MS PGothic"/>
            </a:endParaRPr>
          </a:p>
        </p:txBody>
      </p:sp>
    </p:spTree>
    <p:extLst>
      <p:ext uri="{BB962C8B-B14F-4D97-AF65-F5344CB8AC3E}">
        <p14:creationId xmlns:p14="http://schemas.microsoft.com/office/powerpoint/2010/main" val="21764538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178481"/>
            <a:ext cx="7729800" cy="822420"/>
          </a:xfrm>
          <a:prstGeom prst="rect">
            <a:avLst/>
          </a:prstGeom>
          <a:noFill/>
          <a:ln w="9525">
            <a:noFill/>
            <a:miter lim="800000"/>
            <a:headEnd/>
            <a:tailEnd/>
          </a:ln>
        </p:spPr>
        <p:txBody>
          <a:bodyPr wrap="square" lIns="82945" tIns="41473" rIns="82945" bIns="41473" anchor="ctr">
            <a:spAutoFit/>
          </a:bodyPr>
          <a:lstStyle/>
          <a:p>
            <a:r>
              <a:rPr lang="fr-FR" sz="2800" dirty="0">
                <a:solidFill>
                  <a:schemeClr val="tx1">
                    <a:lumMod val="65000"/>
                    <a:lumOff val="35000"/>
                  </a:schemeClr>
                </a:solidFill>
              </a:rPr>
              <a:t>Proposition d’une démarche outillée</a:t>
            </a:r>
          </a:p>
          <a:p>
            <a:r>
              <a:rPr lang="fr-FR" sz="2000" i="1" dirty="0">
                <a:solidFill>
                  <a:schemeClr val="tx1">
                    <a:lumMod val="65000"/>
                    <a:lumOff val="35000"/>
                  </a:schemeClr>
                </a:solidFill>
              </a:rPr>
              <a:t>Vue d’ensemble</a:t>
            </a: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31</a:t>
            </a:fld>
            <a:endParaRPr lang="fr-FR" sz="1400" dirty="0">
              <a:latin typeface="Calibri" pitchFamily="34" charset="0"/>
              <a:cs typeface="Arial" pitchFamily="34" charset="0"/>
            </a:endParaRPr>
          </a:p>
        </p:txBody>
      </p:sp>
      <p:sp>
        <p:nvSpPr>
          <p:cNvPr id="12" name="Espace réservé du contenu 1"/>
          <p:cNvSpPr txBox="1">
            <a:spLocks/>
          </p:cNvSpPr>
          <p:nvPr/>
        </p:nvSpPr>
        <p:spPr>
          <a:xfrm>
            <a:off x="789009" y="1268760"/>
            <a:ext cx="8031463" cy="4521939"/>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ct val="0"/>
              </a:spcBef>
              <a:buNone/>
              <a:tabLst>
                <a:tab pos="457200" algn="l"/>
              </a:tabLst>
            </a:pPr>
            <a:r>
              <a:rPr lang="fr-FR" sz="1800" dirty="0">
                <a:solidFill>
                  <a:schemeClr val="tx1">
                    <a:lumMod val="65000"/>
                    <a:lumOff val="35000"/>
                  </a:schemeClr>
                </a:solidFill>
                <a:ea typeface="+mn-ea"/>
                <a:cs typeface="Arial" pitchFamily="34" charset="0"/>
              </a:rPr>
              <a:t>La démarche d’accompagnement au changement proposée relève d’une démarche stratégique visant globalement à se doter d’un cadre d’action collectif et partagé pour, </a:t>
            </a:r>
            <a:r>
              <a:rPr lang="fr-FR" sz="1800" i="1" dirty="0">
                <a:solidFill>
                  <a:schemeClr val="tx1">
                    <a:lumMod val="65000"/>
                    <a:lumOff val="35000"/>
                  </a:schemeClr>
                </a:solidFill>
                <a:ea typeface="+mn-ea"/>
                <a:cs typeface="Arial" pitchFamily="34" charset="0"/>
              </a:rPr>
              <a:t>in fine</a:t>
            </a:r>
            <a:r>
              <a:rPr lang="fr-FR" sz="1800" dirty="0">
                <a:solidFill>
                  <a:schemeClr val="tx1">
                    <a:lumMod val="65000"/>
                    <a:lumOff val="35000"/>
                  </a:schemeClr>
                </a:solidFill>
                <a:ea typeface="+mn-ea"/>
                <a:cs typeface="Arial" pitchFamily="34" charset="0"/>
              </a:rPr>
              <a:t>, favoriser les interactions au sein de son équipe pédagogique sur un plan à la fois quantitatif et qualitatif.</a:t>
            </a:r>
          </a:p>
          <a:p>
            <a:pPr marL="0" indent="0" algn="just">
              <a:spcBef>
                <a:spcPct val="0"/>
              </a:spcBef>
              <a:buNone/>
              <a:tabLst>
                <a:tab pos="457200" algn="l"/>
              </a:tabLst>
            </a:pPr>
            <a:endParaRPr lang="fr-FR" sz="1800" dirty="0">
              <a:solidFill>
                <a:schemeClr val="tx1">
                  <a:lumMod val="65000"/>
                  <a:lumOff val="35000"/>
                </a:schemeClr>
              </a:solidFill>
              <a:ea typeface="+mn-ea"/>
              <a:cs typeface="Arial" pitchFamily="34" charset="0"/>
            </a:endParaRPr>
          </a:p>
          <a:p>
            <a:pPr marL="0" indent="0" algn="just">
              <a:spcBef>
                <a:spcPct val="0"/>
              </a:spcBef>
              <a:buNone/>
              <a:tabLst>
                <a:tab pos="457200" algn="l"/>
              </a:tabLst>
            </a:pPr>
            <a:r>
              <a:rPr lang="fr-FR" sz="1800" dirty="0">
                <a:solidFill>
                  <a:schemeClr val="tx1">
                    <a:lumMod val="65000"/>
                    <a:lumOff val="35000"/>
                  </a:schemeClr>
                </a:solidFill>
                <a:ea typeface="+mn-ea"/>
                <a:cs typeface="Arial" pitchFamily="34" charset="0"/>
              </a:rPr>
              <a:t>Quatre grandes séquences jalonnent cette démarche :</a:t>
            </a:r>
          </a:p>
        </p:txBody>
      </p:sp>
      <p:graphicFrame>
        <p:nvGraphicFramePr>
          <p:cNvPr id="6" name="Diagramme 5"/>
          <p:cNvGraphicFramePr/>
          <p:nvPr>
            <p:extLst>
              <p:ext uri="{D42A27DB-BD31-4B8C-83A1-F6EECF244321}">
                <p14:modId xmlns:p14="http://schemas.microsoft.com/office/powerpoint/2010/main" val="344130680"/>
              </p:ext>
            </p:extLst>
          </p:nvPr>
        </p:nvGraphicFramePr>
        <p:xfrm>
          <a:off x="539552" y="2420888"/>
          <a:ext cx="8496944"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85698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178481"/>
            <a:ext cx="7729800" cy="822420"/>
          </a:xfrm>
          <a:prstGeom prst="rect">
            <a:avLst/>
          </a:prstGeom>
          <a:noFill/>
          <a:ln w="9525">
            <a:noFill/>
            <a:miter lim="800000"/>
            <a:headEnd/>
            <a:tailEnd/>
          </a:ln>
        </p:spPr>
        <p:txBody>
          <a:bodyPr wrap="square" lIns="82945" tIns="41473" rIns="82945" bIns="41473" anchor="ctr">
            <a:spAutoFit/>
          </a:bodyPr>
          <a:lstStyle/>
          <a:p>
            <a:r>
              <a:rPr lang="fr-FR" sz="2800" dirty="0">
                <a:solidFill>
                  <a:schemeClr val="tx1">
                    <a:lumMod val="65000"/>
                    <a:lumOff val="35000"/>
                  </a:schemeClr>
                </a:solidFill>
              </a:rPr>
              <a:t>Proposition d’une démarche outillée</a:t>
            </a:r>
          </a:p>
          <a:p>
            <a:r>
              <a:rPr lang="fr-FR" sz="2000" i="1" dirty="0">
                <a:solidFill>
                  <a:schemeClr val="tx1">
                    <a:lumMod val="65000"/>
                    <a:lumOff val="35000"/>
                  </a:schemeClr>
                </a:solidFill>
              </a:rPr>
              <a:t>Etape n°1 – Analyse de son environnement</a:t>
            </a: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32</a:t>
            </a:fld>
            <a:endParaRPr lang="fr-FR" sz="1400" dirty="0">
              <a:latin typeface="Calibri" pitchFamily="34" charset="0"/>
              <a:cs typeface="Arial" pitchFamily="34" charset="0"/>
            </a:endParaRPr>
          </a:p>
        </p:txBody>
      </p:sp>
      <p:sp>
        <p:nvSpPr>
          <p:cNvPr id="12" name="Espace réservé du contenu 1"/>
          <p:cNvSpPr txBox="1">
            <a:spLocks/>
          </p:cNvSpPr>
          <p:nvPr/>
        </p:nvSpPr>
        <p:spPr>
          <a:xfrm>
            <a:off x="827584" y="2060848"/>
            <a:ext cx="3672408" cy="4521939"/>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spcAft>
                <a:spcPts val="600"/>
              </a:spcAft>
              <a:buFont typeface="+mj-lt"/>
              <a:buAutoNum type="arabicPeriod"/>
              <a:tabLst>
                <a:tab pos="457200" algn="l"/>
              </a:tabLst>
            </a:pPr>
            <a:r>
              <a:rPr lang="fr-FR" sz="1800" dirty="0">
                <a:solidFill>
                  <a:schemeClr val="tx1">
                    <a:lumMod val="65000"/>
                    <a:lumOff val="35000"/>
                  </a:schemeClr>
                </a:solidFill>
                <a:ea typeface="+mn-ea"/>
                <a:cs typeface="Arial" pitchFamily="34" charset="0"/>
              </a:rPr>
              <a:t>Une analyse de l’</a:t>
            </a:r>
            <a:r>
              <a:rPr lang="fr-FR" sz="1800" b="1" dirty="0">
                <a:solidFill>
                  <a:schemeClr val="tx1">
                    <a:lumMod val="65000"/>
                    <a:lumOff val="35000"/>
                  </a:schemeClr>
                </a:solidFill>
                <a:ea typeface="+mn-ea"/>
                <a:cs typeface="Arial" pitchFamily="34" charset="0"/>
              </a:rPr>
              <a:t>environnement externe</a:t>
            </a:r>
            <a:r>
              <a:rPr lang="fr-FR" sz="1800" dirty="0">
                <a:solidFill>
                  <a:schemeClr val="tx1">
                    <a:lumMod val="65000"/>
                    <a:lumOff val="35000"/>
                  </a:schemeClr>
                </a:solidFill>
                <a:ea typeface="+mn-ea"/>
                <a:cs typeface="Arial" pitchFamily="34" charset="0"/>
              </a:rPr>
              <a:t> intégrant une cartographie des acteurs clés et une cartographie du bassin scolaire</a:t>
            </a:r>
          </a:p>
          <a:p>
            <a:pPr algn="just">
              <a:spcBef>
                <a:spcPts val="600"/>
              </a:spcBef>
              <a:spcAft>
                <a:spcPts val="600"/>
              </a:spcAft>
              <a:buFont typeface="+mj-lt"/>
              <a:buAutoNum type="arabicPeriod"/>
              <a:tabLst>
                <a:tab pos="457200" algn="l"/>
              </a:tabLst>
            </a:pPr>
            <a:endParaRPr lang="fr-FR" sz="1800" dirty="0">
              <a:solidFill>
                <a:schemeClr val="tx1">
                  <a:lumMod val="65000"/>
                  <a:lumOff val="35000"/>
                </a:schemeClr>
              </a:solidFill>
              <a:ea typeface="+mn-ea"/>
              <a:cs typeface="Arial" pitchFamily="34" charset="0"/>
            </a:endParaRPr>
          </a:p>
          <a:p>
            <a:pPr algn="just">
              <a:spcBef>
                <a:spcPts val="600"/>
              </a:spcBef>
              <a:spcAft>
                <a:spcPts val="600"/>
              </a:spcAft>
              <a:buFont typeface="+mj-lt"/>
              <a:buAutoNum type="arabicPeriod"/>
              <a:tabLst>
                <a:tab pos="457200" algn="l"/>
              </a:tabLst>
            </a:pPr>
            <a:endParaRPr lang="fr-FR" sz="1800" dirty="0">
              <a:solidFill>
                <a:schemeClr val="tx1">
                  <a:lumMod val="65000"/>
                  <a:lumOff val="35000"/>
                </a:schemeClr>
              </a:solidFill>
              <a:ea typeface="+mn-ea"/>
              <a:cs typeface="Arial" pitchFamily="34" charset="0"/>
            </a:endParaRPr>
          </a:p>
          <a:p>
            <a:pPr algn="just">
              <a:spcBef>
                <a:spcPts val="600"/>
              </a:spcBef>
              <a:spcAft>
                <a:spcPts val="600"/>
              </a:spcAft>
              <a:buFont typeface="+mj-lt"/>
              <a:buAutoNum type="arabicPeriod"/>
              <a:tabLst>
                <a:tab pos="457200" algn="l"/>
              </a:tabLst>
            </a:pPr>
            <a:endParaRPr lang="fr-FR" sz="1800" dirty="0">
              <a:solidFill>
                <a:schemeClr val="tx1">
                  <a:lumMod val="65000"/>
                  <a:lumOff val="35000"/>
                </a:schemeClr>
              </a:solidFill>
              <a:ea typeface="+mn-ea"/>
              <a:cs typeface="Arial" pitchFamily="34" charset="0"/>
            </a:endParaRPr>
          </a:p>
        </p:txBody>
      </p:sp>
      <p:sp>
        <p:nvSpPr>
          <p:cNvPr id="7" name="Espace réservé du contenu 1"/>
          <p:cNvSpPr txBox="1">
            <a:spLocks/>
          </p:cNvSpPr>
          <p:nvPr/>
        </p:nvSpPr>
        <p:spPr>
          <a:xfrm>
            <a:off x="861017" y="1421160"/>
            <a:ext cx="8031463" cy="4521939"/>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600"/>
              </a:spcBef>
              <a:spcAft>
                <a:spcPts val="600"/>
              </a:spcAft>
              <a:buNone/>
              <a:tabLst>
                <a:tab pos="457200" algn="l"/>
              </a:tabLst>
            </a:pPr>
            <a:r>
              <a:rPr lang="fr-FR" sz="1800" b="1" dirty="0">
                <a:solidFill>
                  <a:schemeClr val="tx1">
                    <a:lumMod val="65000"/>
                    <a:lumOff val="35000"/>
                  </a:schemeClr>
                </a:solidFill>
                <a:ea typeface="+mn-ea"/>
                <a:cs typeface="Arial" pitchFamily="34" charset="0"/>
              </a:rPr>
              <a:t>L’analyse de son environnement intègre deux dimensions :</a:t>
            </a:r>
          </a:p>
        </p:txBody>
      </p:sp>
      <p:sp>
        <p:nvSpPr>
          <p:cNvPr id="8" name="Espace réservé du contenu 1"/>
          <p:cNvSpPr txBox="1">
            <a:spLocks/>
          </p:cNvSpPr>
          <p:nvPr/>
        </p:nvSpPr>
        <p:spPr>
          <a:xfrm>
            <a:off x="4788024" y="2060848"/>
            <a:ext cx="3672408" cy="4521939"/>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spcAft>
                <a:spcPts val="600"/>
              </a:spcAft>
              <a:buFont typeface="+mj-lt"/>
              <a:buAutoNum type="arabicPeriod" startAt="2"/>
              <a:tabLst>
                <a:tab pos="457200" algn="l"/>
              </a:tabLst>
            </a:pPr>
            <a:r>
              <a:rPr lang="fr-FR" sz="1800" dirty="0">
                <a:solidFill>
                  <a:schemeClr val="tx1">
                    <a:lumMod val="65000"/>
                    <a:lumOff val="35000"/>
                  </a:schemeClr>
                </a:solidFill>
                <a:ea typeface="+mn-ea"/>
                <a:cs typeface="Arial" pitchFamily="34" charset="0"/>
              </a:rPr>
              <a:t>Une analyse de l’</a:t>
            </a:r>
            <a:r>
              <a:rPr lang="fr-FR" sz="1800" b="1" dirty="0">
                <a:solidFill>
                  <a:schemeClr val="tx1">
                    <a:lumMod val="65000"/>
                    <a:lumOff val="35000"/>
                  </a:schemeClr>
                </a:solidFill>
                <a:ea typeface="+mn-ea"/>
                <a:cs typeface="Arial" pitchFamily="34" charset="0"/>
              </a:rPr>
              <a:t>environnement interne</a:t>
            </a:r>
            <a:r>
              <a:rPr lang="fr-FR" sz="1800" dirty="0">
                <a:solidFill>
                  <a:schemeClr val="tx1">
                    <a:lumMod val="65000"/>
                    <a:lumOff val="35000"/>
                  </a:schemeClr>
                </a:solidFill>
                <a:ea typeface="+mn-ea"/>
                <a:cs typeface="Arial" pitchFamily="34" charset="0"/>
              </a:rPr>
              <a:t> intégrant une analyse FFOM (Forces, Faiblesses, Opportunités et Menaces) des modes de fonctionnement</a:t>
            </a:r>
          </a:p>
        </p:txBody>
      </p:sp>
      <p:pic>
        <p:nvPicPr>
          <p:cNvPr id="9" name="Image 8"/>
          <p:cNvPicPr>
            <a:picLocks noChangeAspect="1"/>
          </p:cNvPicPr>
          <p:nvPr/>
        </p:nvPicPr>
        <p:blipFill>
          <a:blip r:embed="rId3" cstate="print"/>
          <a:stretch>
            <a:fillRect/>
          </a:stretch>
        </p:blipFill>
        <p:spPr>
          <a:xfrm>
            <a:off x="972000" y="3681027"/>
            <a:ext cx="3600000" cy="2436662"/>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pic>
        <p:nvPicPr>
          <p:cNvPr id="2" name="Image 1"/>
          <p:cNvPicPr>
            <a:picLocks noChangeAspect="1"/>
          </p:cNvPicPr>
          <p:nvPr/>
        </p:nvPicPr>
        <p:blipFill>
          <a:blip r:embed="rId4" cstate="print"/>
          <a:stretch>
            <a:fillRect/>
          </a:stretch>
        </p:blipFill>
        <p:spPr>
          <a:xfrm>
            <a:off x="4932440" y="3697197"/>
            <a:ext cx="3600000" cy="2404322"/>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848228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178481"/>
            <a:ext cx="7729800" cy="822420"/>
          </a:xfrm>
          <a:prstGeom prst="rect">
            <a:avLst/>
          </a:prstGeom>
          <a:noFill/>
          <a:ln w="9525">
            <a:noFill/>
            <a:miter lim="800000"/>
            <a:headEnd/>
            <a:tailEnd/>
          </a:ln>
        </p:spPr>
        <p:txBody>
          <a:bodyPr wrap="square" lIns="82945" tIns="41473" rIns="82945" bIns="41473" anchor="ctr">
            <a:spAutoFit/>
          </a:bodyPr>
          <a:lstStyle/>
          <a:p>
            <a:r>
              <a:rPr lang="fr-FR" sz="2800" dirty="0">
                <a:solidFill>
                  <a:schemeClr val="tx1">
                    <a:lumMod val="65000"/>
                    <a:lumOff val="35000"/>
                  </a:schemeClr>
                </a:solidFill>
              </a:rPr>
              <a:t>Proposition d’une démarche outillée</a:t>
            </a:r>
          </a:p>
          <a:p>
            <a:r>
              <a:rPr lang="fr-FR" sz="2000" i="1" dirty="0">
                <a:solidFill>
                  <a:schemeClr val="tx1">
                    <a:lumMod val="65000"/>
                    <a:lumOff val="35000"/>
                  </a:schemeClr>
                </a:solidFill>
              </a:rPr>
              <a:t>Etape n°2 – Identification et analyse des enjeux</a:t>
            </a: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33</a:t>
            </a:fld>
            <a:endParaRPr lang="fr-FR" sz="1400" dirty="0">
              <a:latin typeface="Calibri" pitchFamily="34" charset="0"/>
              <a:cs typeface="Arial" pitchFamily="34" charset="0"/>
            </a:endParaRPr>
          </a:p>
        </p:txBody>
      </p:sp>
      <p:sp>
        <p:nvSpPr>
          <p:cNvPr id="7" name="Espace réservé du contenu 1"/>
          <p:cNvSpPr txBox="1">
            <a:spLocks/>
          </p:cNvSpPr>
          <p:nvPr/>
        </p:nvSpPr>
        <p:spPr>
          <a:xfrm>
            <a:off x="827584" y="2060848"/>
            <a:ext cx="3672408" cy="4521939"/>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spcAft>
                <a:spcPts val="600"/>
              </a:spcAft>
              <a:buFont typeface="+mj-lt"/>
              <a:buAutoNum type="arabicPeriod"/>
              <a:tabLst>
                <a:tab pos="457200" algn="l"/>
              </a:tabLst>
            </a:pPr>
            <a:r>
              <a:rPr lang="fr-FR" sz="1800" dirty="0">
                <a:solidFill>
                  <a:schemeClr val="tx1">
                    <a:lumMod val="65000"/>
                    <a:lumOff val="35000"/>
                  </a:schemeClr>
                </a:solidFill>
                <a:ea typeface="+mn-ea"/>
                <a:cs typeface="Arial" pitchFamily="34" charset="0"/>
              </a:rPr>
              <a:t>Une analyse des enjeux propres au territoire de l’école et au bassin scolaire d’implantation</a:t>
            </a:r>
          </a:p>
          <a:p>
            <a:pPr algn="just">
              <a:spcBef>
                <a:spcPts val="600"/>
              </a:spcBef>
              <a:spcAft>
                <a:spcPts val="600"/>
              </a:spcAft>
              <a:buFont typeface="+mj-lt"/>
              <a:buAutoNum type="arabicPeriod"/>
              <a:tabLst>
                <a:tab pos="457200" algn="l"/>
              </a:tabLst>
            </a:pPr>
            <a:endParaRPr lang="fr-FR" sz="1800" dirty="0">
              <a:solidFill>
                <a:schemeClr val="tx1">
                  <a:lumMod val="65000"/>
                  <a:lumOff val="35000"/>
                </a:schemeClr>
              </a:solidFill>
              <a:ea typeface="+mn-ea"/>
              <a:cs typeface="Arial" pitchFamily="34" charset="0"/>
            </a:endParaRPr>
          </a:p>
          <a:p>
            <a:pPr algn="just">
              <a:spcBef>
                <a:spcPts val="600"/>
              </a:spcBef>
              <a:spcAft>
                <a:spcPts val="600"/>
              </a:spcAft>
              <a:buFont typeface="+mj-lt"/>
              <a:buAutoNum type="arabicPeriod"/>
              <a:tabLst>
                <a:tab pos="457200" algn="l"/>
              </a:tabLst>
            </a:pPr>
            <a:endParaRPr lang="fr-FR" sz="1800" dirty="0">
              <a:solidFill>
                <a:schemeClr val="tx1">
                  <a:lumMod val="65000"/>
                  <a:lumOff val="35000"/>
                </a:schemeClr>
              </a:solidFill>
              <a:ea typeface="+mn-ea"/>
              <a:cs typeface="Arial" pitchFamily="34" charset="0"/>
            </a:endParaRPr>
          </a:p>
          <a:p>
            <a:pPr algn="just">
              <a:spcBef>
                <a:spcPts val="600"/>
              </a:spcBef>
              <a:spcAft>
                <a:spcPts val="600"/>
              </a:spcAft>
              <a:buFont typeface="+mj-lt"/>
              <a:buAutoNum type="arabicPeriod"/>
              <a:tabLst>
                <a:tab pos="457200" algn="l"/>
              </a:tabLst>
            </a:pPr>
            <a:endParaRPr lang="fr-FR" sz="1800" dirty="0">
              <a:solidFill>
                <a:schemeClr val="tx1">
                  <a:lumMod val="65000"/>
                  <a:lumOff val="35000"/>
                </a:schemeClr>
              </a:solidFill>
              <a:ea typeface="+mn-ea"/>
              <a:cs typeface="Arial" pitchFamily="34" charset="0"/>
            </a:endParaRPr>
          </a:p>
        </p:txBody>
      </p:sp>
      <p:sp>
        <p:nvSpPr>
          <p:cNvPr id="8" name="Espace réservé du contenu 1"/>
          <p:cNvSpPr txBox="1">
            <a:spLocks/>
          </p:cNvSpPr>
          <p:nvPr/>
        </p:nvSpPr>
        <p:spPr>
          <a:xfrm>
            <a:off x="861017" y="1421160"/>
            <a:ext cx="8031463" cy="4521939"/>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600"/>
              </a:spcBef>
              <a:spcAft>
                <a:spcPts val="600"/>
              </a:spcAft>
              <a:buNone/>
              <a:tabLst>
                <a:tab pos="457200" algn="l"/>
              </a:tabLst>
            </a:pPr>
            <a:r>
              <a:rPr lang="fr-FR" sz="1800" b="1" dirty="0">
                <a:solidFill>
                  <a:schemeClr val="tx1">
                    <a:lumMod val="65000"/>
                    <a:lumOff val="35000"/>
                  </a:schemeClr>
                </a:solidFill>
                <a:ea typeface="+mn-ea"/>
                <a:cs typeface="Arial" pitchFamily="34" charset="0"/>
              </a:rPr>
              <a:t>L’identification et l’analyse des enjeux intègrent également deux dimensions :</a:t>
            </a:r>
          </a:p>
        </p:txBody>
      </p:sp>
      <p:sp>
        <p:nvSpPr>
          <p:cNvPr id="9" name="Espace réservé du contenu 1"/>
          <p:cNvSpPr txBox="1">
            <a:spLocks/>
          </p:cNvSpPr>
          <p:nvPr/>
        </p:nvSpPr>
        <p:spPr>
          <a:xfrm>
            <a:off x="4788024" y="2060848"/>
            <a:ext cx="3672408" cy="4521939"/>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spcAft>
                <a:spcPts val="600"/>
              </a:spcAft>
              <a:buFont typeface="+mj-lt"/>
              <a:buAutoNum type="arabicPeriod" startAt="2"/>
              <a:tabLst>
                <a:tab pos="457200" algn="l"/>
              </a:tabLst>
            </a:pPr>
            <a:r>
              <a:rPr lang="fr-FR" sz="1800" dirty="0">
                <a:solidFill>
                  <a:schemeClr val="tx1">
                    <a:lumMod val="65000"/>
                    <a:lumOff val="35000"/>
                  </a:schemeClr>
                </a:solidFill>
                <a:ea typeface="+mn-ea"/>
                <a:cs typeface="Arial" pitchFamily="34" charset="0"/>
              </a:rPr>
              <a:t>Une analyse des préoccupations pédagogiques de ses équipes enseignantes</a:t>
            </a: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501009"/>
            <a:ext cx="3600000" cy="2227059"/>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a:extLst/>
        </p:spPr>
      </p:pic>
      <p:pic>
        <p:nvPicPr>
          <p:cNvPr id="4" name="Image 3"/>
          <p:cNvPicPr>
            <a:picLocks noChangeAspect="1"/>
          </p:cNvPicPr>
          <p:nvPr/>
        </p:nvPicPr>
        <p:blipFill>
          <a:blip r:embed="rId4" cstate="print"/>
          <a:stretch>
            <a:fillRect/>
          </a:stretch>
        </p:blipFill>
        <p:spPr>
          <a:xfrm>
            <a:off x="971600" y="3573016"/>
            <a:ext cx="3600000" cy="2034997"/>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488968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178481"/>
            <a:ext cx="7729800" cy="822420"/>
          </a:xfrm>
          <a:prstGeom prst="rect">
            <a:avLst/>
          </a:prstGeom>
          <a:noFill/>
          <a:ln w="9525">
            <a:noFill/>
            <a:miter lim="800000"/>
            <a:headEnd/>
            <a:tailEnd/>
          </a:ln>
        </p:spPr>
        <p:txBody>
          <a:bodyPr wrap="square" lIns="82945" tIns="41473" rIns="82945" bIns="41473" anchor="ctr">
            <a:spAutoFit/>
          </a:bodyPr>
          <a:lstStyle/>
          <a:p>
            <a:r>
              <a:rPr lang="fr-FR" sz="2800" dirty="0">
                <a:solidFill>
                  <a:schemeClr val="tx1">
                    <a:lumMod val="65000"/>
                    <a:lumOff val="35000"/>
                  </a:schemeClr>
                </a:solidFill>
              </a:rPr>
              <a:t>Proposition d’une démarche outillée</a:t>
            </a:r>
          </a:p>
          <a:p>
            <a:r>
              <a:rPr lang="fr-FR" sz="2000" i="1" dirty="0">
                <a:solidFill>
                  <a:schemeClr val="tx1">
                    <a:lumMod val="65000"/>
                    <a:lumOff val="35000"/>
                  </a:schemeClr>
                </a:solidFill>
              </a:rPr>
              <a:t>Etape n°3 – Co-construction des plans d’actions et projets </a:t>
            </a: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34</a:t>
            </a:fld>
            <a:endParaRPr lang="fr-FR" sz="1400" dirty="0">
              <a:latin typeface="Calibri" pitchFamily="34" charset="0"/>
              <a:cs typeface="Arial" pitchFamily="34" charset="0"/>
            </a:endParaRPr>
          </a:p>
        </p:txBody>
      </p:sp>
      <p:sp>
        <p:nvSpPr>
          <p:cNvPr id="7" name="Espace réservé du contenu 1"/>
          <p:cNvSpPr txBox="1">
            <a:spLocks/>
          </p:cNvSpPr>
          <p:nvPr/>
        </p:nvSpPr>
        <p:spPr>
          <a:xfrm>
            <a:off x="827584" y="2067029"/>
            <a:ext cx="3672408" cy="4521939"/>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spcBef>
                <a:spcPts val="600"/>
              </a:spcBef>
              <a:spcAft>
                <a:spcPts val="600"/>
              </a:spcAft>
              <a:buFont typeface="+mj-lt"/>
              <a:buAutoNum type="arabicPeriod"/>
              <a:tabLst>
                <a:tab pos="457200" algn="l"/>
              </a:tabLst>
            </a:pPr>
            <a:r>
              <a:rPr lang="fr-FR" sz="1800" dirty="0">
                <a:solidFill>
                  <a:schemeClr val="tx1">
                    <a:lumMod val="65000"/>
                    <a:lumOff val="35000"/>
                  </a:schemeClr>
                </a:solidFill>
                <a:ea typeface="+mn-ea"/>
                <a:cs typeface="Arial" pitchFamily="34" charset="0"/>
              </a:rPr>
              <a:t>Identification et la priorisation des plans d’actions à mettre en œuvre pour faire levier sur les modes de fonctionnement internes (qualité de l’enseignement, fonctionnement administratif,…) et externes </a:t>
            </a:r>
          </a:p>
          <a:p>
            <a:pPr algn="just">
              <a:spcBef>
                <a:spcPts val="600"/>
              </a:spcBef>
              <a:spcAft>
                <a:spcPts val="600"/>
              </a:spcAft>
              <a:buFont typeface="+mj-lt"/>
              <a:buAutoNum type="arabicPeriod"/>
              <a:tabLst>
                <a:tab pos="457200" algn="l"/>
              </a:tabLst>
            </a:pPr>
            <a:endParaRPr lang="fr-FR" sz="1800" dirty="0">
              <a:solidFill>
                <a:schemeClr val="tx1">
                  <a:lumMod val="65000"/>
                  <a:lumOff val="35000"/>
                </a:schemeClr>
              </a:solidFill>
              <a:ea typeface="+mn-ea"/>
              <a:cs typeface="Arial" pitchFamily="34" charset="0"/>
            </a:endParaRPr>
          </a:p>
          <a:p>
            <a:pPr algn="just">
              <a:spcBef>
                <a:spcPts val="600"/>
              </a:spcBef>
              <a:spcAft>
                <a:spcPts val="600"/>
              </a:spcAft>
              <a:buFont typeface="+mj-lt"/>
              <a:buAutoNum type="arabicPeriod"/>
              <a:tabLst>
                <a:tab pos="457200" algn="l"/>
              </a:tabLst>
            </a:pPr>
            <a:endParaRPr lang="fr-FR" sz="1800" dirty="0">
              <a:solidFill>
                <a:schemeClr val="tx1">
                  <a:lumMod val="65000"/>
                  <a:lumOff val="35000"/>
                </a:schemeClr>
              </a:solidFill>
              <a:ea typeface="+mn-ea"/>
              <a:cs typeface="Arial" pitchFamily="34" charset="0"/>
            </a:endParaRPr>
          </a:p>
          <a:p>
            <a:pPr algn="just">
              <a:spcBef>
                <a:spcPts val="600"/>
              </a:spcBef>
              <a:spcAft>
                <a:spcPts val="600"/>
              </a:spcAft>
              <a:buFont typeface="+mj-lt"/>
              <a:buAutoNum type="arabicPeriod"/>
              <a:tabLst>
                <a:tab pos="457200" algn="l"/>
              </a:tabLst>
            </a:pPr>
            <a:endParaRPr lang="fr-FR" sz="1800" dirty="0">
              <a:solidFill>
                <a:schemeClr val="tx1">
                  <a:lumMod val="65000"/>
                  <a:lumOff val="35000"/>
                </a:schemeClr>
              </a:solidFill>
              <a:ea typeface="+mn-ea"/>
              <a:cs typeface="Arial" pitchFamily="34" charset="0"/>
            </a:endParaRPr>
          </a:p>
        </p:txBody>
      </p:sp>
      <p:sp>
        <p:nvSpPr>
          <p:cNvPr id="8" name="Espace réservé du contenu 1"/>
          <p:cNvSpPr txBox="1">
            <a:spLocks/>
          </p:cNvSpPr>
          <p:nvPr/>
        </p:nvSpPr>
        <p:spPr>
          <a:xfrm>
            <a:off x="861017" y="1196752"/>
            <a:ext cx="8031463" cy="4521939"/>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600"/>
              </a:spcBef>
              <a:spcAft>
                <a:spcPts val="600"/>
              </a:spcAft>
              <a:buNone/>
              <a:tabLst>
                <a:tab pos="457200" algn="l"/>
              </a:tabLst>
            </a:pPr>
            <a:r>
              <a:rPr lang="fr-FR" sz="1800" b="1" dirty="0">
                <a:solidFill>
                  <a:schemeClr val="tx1">
                    <a:lumMod val="65000"/>
                    <a:lumOff val="35000"/>
                  </a:schemeClr>
                </a:solidFill>
                <a:ea typeface="+mn-ea"/>
                <a:cs typeface="Arial" pitchFamily="34" charset="0"/>
              </a:rPr>
              <a:t>La co-construction des plans d’actions et projets susceptibles de faire levier sur les dynamiques collectives intègrent également deux dimensions :</a:t>
            </a:r>
          </a:p>
        </p:txBody>
      </p:sp>
      <p:sp>
        <p:nvSpPr>
          <p:cNvPr id="9" name="Espace réservé du contenu 1"/>
          <p:cNvSpPr txBox="1">
            <a:spLocks/>
          </p:cNvSpPr>
          <p:nvPr/>
        </p:nvSpPr>
        <p:spPr>
          <a:xfrm>
            <a:off x="4788024" y="2067029"/>
            <a:ext cx="3672408" cy="4521939"/>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spcAft>
                <a:spcPts val="600"/>
              </a:spcAft>
              <a:buFont typeface="+mj-lt"/>
              <a:buAutoNum type="arabicPeriod" startAt="2"/>
              <a:tabLst>
                <a:tab pos="457200" algn="l"/>
              </a:tabLst>
            </a:pPr>
            <a:r>
              <a:rPr lang="fr-FR" sz="1800" dirty="0">
                <a:solidFill>
                  <a:schemeClr val="tx1">
                    <a:lumMod val="65000"/>
                    <a:lumOff val="35000"/>
                  </a:schemeClr>
                </a:solidFill>
                <a:ea typeface="+mn-ea"/>
                <a:cs typeface="Arial" pitchFamily="34" charset="0"/>
              </a:rPr>
              <a:t>La mise en projet des plans d’actions.</a:t>
            </a:r>
          </a:p>
        </p:txBody>
      </p:sp>
      <p:pic>
        <p:nvPicPr>
          <p:cNvPr id="3" name="Image 2"/>
          <p:cNvPicPr>
            <a:picLocks noChangeAspect="1"/>
          </p:cNvPicPr>
          <p:nvPr/>
        </p:nvPicPr>
        <p:blipFill>
          <a:blip r:embed="rId3" cstate="print"/>
          <a:stretch>
            <a:fillRect/>
          </a:stretch>
        </p:blipFill>
        <p:spPr>
          <a:xfrm>
            <a:off x="1115616" y="4178374"/>
            <a:ext cx="3367391" cy="2346970"/>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grpSp>
        <p:nvGrpSpPr>
          <p:cNvPr id="5" name="Groupe 4"/>
          <p:cNvGrpSpPr/>
          <p:nvPr/>
        </p:nvGrpSpPr>
        <p:grpSpPr>
          <a:xfrm>
            <a:off x="4932040" y="3068960"/>
            <a:ext cx="3528392" cy="2376264"/>
            <a:chOff x="4499992" y="3068960"/>
            <a:chExt cx="4026771" cy="2948176"/>
          </a:xfrm>
        </p:grpSpPr>
        <p:pic>
          <p:nvPicPr>
            <p:cNvPr id="4" name="Image 3"/>
            <p:cNvPicPr>
              <a:picLocks noChangeAspect="1"/>
            </p:cNvPicPr>
            <p:nvPr/>
          </p:nvPicPr>
          <p:blipFill>
            <a:blip r:embed="rId4" cstate="print"/>
            <a:stretch>
              <a:fillRect/>
            </a:stretch>
          </p:blipFill>
          <p:spPr>
            <a:xfrm>
              <a:off x="5004048" y="3068960"/>
              <a:ext cx="3522715" cy="2372112"/>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pic>
          <p:nvPicPr>
            <p:cNvPr id="14" name="Image 13"/>
            <p:cNvPicPr>
              <a:picLocks noChangeAspect="1"/>
            </p:cNvPicPr>
            <p:nvPr/>
          </p:nvPicPr>
          <p:blipFill>
            <a:blip r:embed="rId4" cstate="print"/>
            <a:stretch>
              <a:fillRect/>
            </a:stretch>
          </p:blipFill>
          <p:spPr>
            <a:xfrm>
              <a:off x="4788024" y="3356992"/>
              <a:ext cx="3522715" cy="2372112"/>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pic>
          <p:nvPicPr>
            <p:cNvPr id="15" name="Image 14"/>
            <p:cNvPicPr>
              <a:picLocks noChangeAspect="1"/>
            </p:cNvPicPr>
            <p:nvPr/>
          </p:nvPicPr>
          <p:blipFill>
            <a:blip r:embed="rId4" cstate="print"/>
            <a:stretch>
              <a:fillRect/>
            </a:stretch>
          </p:blipFill>
          <p:spPr>
            <a:xfrm>
              <a:off x="4499992" y="3645024"/>
              <a:ext cx="3522715" cy="2372112"/>
            </a:xfrm>
            <a:prstGeom prst="rec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68150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178481"/>
            <a:ext cx="7729800" cy="822420"/>
          </a:xfrm>
          <a:prstGeom prst="rect">
            <a:avLst/>
          </a:prstGeom>
          <a:noFill/>
          <a:ln w="9525">
            <a:noFill/>
            <a:miter lim="800000"/>
            <a:headEnd/>
            <a:tailEnd/>
          </a:ln>
        </p:spPr>
        <p:txBody>
          <a:bodyPr wrap="square" lIns="82945" tIns="41473" rIns="82945" bIns="41473" anchor="ctr">
            <a:spAutoFit/>
          </a:bodyPr>
          <a:lstStyle/>
          <a:p>
            <a:r>
              <a:rPr lang="fr-FR" sz="2800" dirty="0">
                <a:solidFill>
                  <a:schemeClr val="tx1">
                    <a:lumMod val="65000"/>
                    <a:lumOff val="35000"/>
                  </a:schemeClr>
                </a:solidFill>
              </a:rPr>
              <a:t>Proposition d’une démarche outillée</a:t>
            </a:r>
          </a:p>
          <a:p>
            <a:r>
              <a:rPr lang="fr-FR" sz="2000" i="1" dirty="0">
                <a:solidFill>
                  <a:schemeClr val="tx1">
                    <a:lumMod val="65000"/>
                    <a:lumOff val="35000"/>
                  </a:schemeClr>
                </a:solidFill>
              </a:rPr>
              <a:t>Etape n°4 – Mise en œuvre et suivi des projets</a:t>
            </a: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35</a:t>
            </a:fld>
            <a:endParaRPr lang="fr-FR" sz="1400" dirty="0">
              <a:latin typeface="Calibri" pitchFamily="34" charset="0"/>
              <a:cs typeface="Arial" pitchFamily="34" charset="0"/>
            </a:endParaRPr>
          </a:p>
        </p:txBody>
      </p:sp>
      <p:sp>
        <p:nvSpPr>
          <p:cNvPr id="7" name="Espace réservé du contenu 1"/>
          <p:cNvSpPr txBox="1">
            <a:spLocks/>
          </p:cNvSpPr>
          <p:nvPr/>
        </p:nvSpPr>
        <p:spPr>
          <a:xfrm>
            <a:off x="827584" y="1643365"/>
            <a:ext cx="3672408" cy="4521939"/>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spcBef>
                <a:spcPts val="600"/>
              </a:spcBef>
              <a:spcAft>
                <a:spcPts val="600"/>
              </a:spcAft>
              <a:buFont typeface="+mj-lt"/>
              <a:buAutoNum type="arabicPeriod"/>
              <a:tabLst>
                <a:tab pos="457200" algn="l"/>
              </a:tabLst>
            </a:pPr>
            <a:r>
              <a:rPr lang="fr-FR" sz="1800" dirty="0">
                <a:solidFill>
                  <a:schemeClr val="tx1">
                    <a:lumMod val="65000"/>
                    <a:lumOff val="35000"/>
                  </a:schemeClr>
                </a:solidFill>
                <a:ea typeface="+mn-ea"/>
                <a:cs typeface="Arial" pitchFamily="34" charset="0"/>
              </a:rPr>
              <a:t>Elaboration de la trajectoire : positionnement des projets sur un planning </a:t>
            </a:r>
          </a:p>
          <a:p>
            <a:pPr algn="just">
              <a:spcBef>
                <a:spcPts val="600"/>
              </a:spcBef>
              <a:spcAft>
                <a:spcPts val="600"/>
              </a:spcAft>
              <a:buFont typeface="+mj-lt"/>
              <a:buAutoNum type="arabicPeriod"/>
              <a:tabLst>
                <a:tab pos="457200" algn="l"/>
              </a:tabLst>
            </a:pPr>
            <a:endParaRPr lang="fr-FR" sz="1800" dirty="0">
              <a:solidFill>
                <a:schemeClr val="tx1">
                  <a:lumMod val="65000"/>
                  <a:lumOff val="35000"/>
                </a:schemeClr>
              </a:solidFill>
              <a:ea typeface="+mn-ea"/>
              <a:cs typeface="Arial" pitchFamily="34" charset="0"/>
            </a:endParaRPr>
          </a:p>
          <a:p>
            <a:pPr algn="just">
              <a:spcBef>
                <a:spcPts val="600"/>
              </a:spcBef>
              <a:spcAft>
                <a:spcPts val="600"/>
              </a:spcAft>
              <a:buFont typeface="+mj-lt"/>
              <a:buAutoNum type="arabicPeriod"/>
              <a:tabLst>
                <a:tab pos="457200" algn="l"/>
              </a:tabLst>
            </a:pPr>
            <a:endParaRPr lang="fr-FR" sz="1800" dirty="0">
              <a:solidFill>
                <a:schemeClr val="tx1">
                  <a:lumMod val="65000"/>
                  <a:lumOff val="35000"/>
                </a:schemeClr>
              </a:solidFill>
              <a:ea typeface="+mn-ea"/>
              <a:cs typeface="Arial" pitchFamily="34" charset="0"/>
            </a:endParaRPr>
          </a:p>
        </p:txBody>
      </p:sp>
      <p:sp>
        <p:nvSpPr>
          <p:cNvPr id="8" name="Espace réservé du contenu 1"/>
          <p:cNvSpPr txBox="1">
            <a:spLocks/>
          </p:cNvSpPr>
          <p:nvPr/>
        </p:nvSpPr>
        <p:spPr>
          <a:xfrm>
            <a:off x="861017" y="1196752"/>
            <a:ext cx="8031463" cy="4521939"/>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spcBef>
                <a:spcPts val="600"/>
              </a:spcBef>
              <a:spcAft>
                <a:spcPts val="600"/>
              </a:spcAft>
              <a:buNone/>
              <a:tabLst>
                <a:tab pos="457200" algn="l"/>
              </a:tabLst>
            </a:pPr>
            <a:r>
              <a:rPr lang="fr-FR" sz="1800" dirty="0">
                <a:solidFill>
                  <a:schemeClr val="tx1">
                    <a:lumMod val="65000"/>
                    <a:lumOff val="35000"/>
                  </a:schemeClr>
                </a:solidFill>
              </a:rPr>
              <a:t>La mise en œuvre et le suivi des projets intègrent également deux dimensions :</a:t>
            </a:r>
            <a:endParaRPr lang="fr-FR" sz="1800" b="1" dirty="0">
              <a:solidFill>
                <a:schemeClr val="tx1">
                  <a:lumMod val="65000"/>
                  <a:lumOff val="35000"/>
                </a:schemeClr>
              </a:solidFill>
              <a:ea typeface="+mn-ea"/>
              <a:cs typeface="Arial" pitchFamily="34" charset="0"/>
            </a:endParaRPr>
          </a:p>
        </p:txBody>
      </p:sp>
      <p:sp>
        <p:nvSpPr>
          <p:cNvPr id="9" name="Espace réservé du contenu 1"/>
          <p:cNvSpPr txBox="1">
            <a:spLocks/>
          </p:cNvSpPr>
          <p:nvPr/>
        </p:nvSpPr>
        <p:spPr>
          <a:xfrm>
            <a:off x="4788024" y="1643365"/>
            <a:ext cx="3672408" cy="4521939"/>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spcAft>
                <a:spcPts val="600"/>
              </a:spcAft>
              <a:buFont typeface="+mj-lt"/>
              <a:buAutoNum type="arabicPeriod" startAt="2"/>
              <a:tabLst>
                <a:tab pos="457200" algn="l"/>
              </a:tabLst>
            </a:pPr>
            <a:r>
              <a:rPr lang="fr-FR" sz="1800" dirty="0">
                <a:solidFill>
                  <a:schemeClr val="tx1">
                    <a:lumMod val="65000"/>
                    <a:lumOff val="35000"/>
                  </a:schemeClr>
                </a:solidFill>
                <a:ea typeface="+mn-ea"/>
                <a:cs typeface="Arial" pitchFamily="34" charset="0"/>
              </a:rPr>
              <a:t>Choix des outils de suivi : fiche de reporting / pilotage projet.</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2040" y="2708920"/>
            <a:ext cx="3636000" cy="2723922"/>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1" name="Image 10"/>
          <p:cNvPicPr>
            <a:picLocks noChangeAspect="1"/>
          </p:cNvPicPr>
          <p:nvPr/>
        </p:nvPicPr>
        <p:blipFill>
          <a:blip r:embed="rId4" cstate="print"/>
          <a:stretch>
            <a:fillRect/>
          </a:stretch>
        </p:blipFill>
        <p:spPr>
          <a:xfrm>
            <a:off x="971600" y="2780928"/>
            <a:ext cx="3528392" cy="2646295"/>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030722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332369"/>
            <a:ext cx="7729800" cy="514643"/>
          </a:xfrm>
          <a:prstGeom prst="rect">
            <a:avLst/>
          </a:prstGeom>
          <a:noFill/>
          <a:ln w="9525">
            <a:noFill/>
            <a:miter lim="800000"/>
            <a:headEnd/>
            <a:tailEnd/>
          </a:ln>
        </p:spPr>
        <p:txBody>
          <a:bodyPr wrap="square" lIns="82945" tIns="41473" rIns="82945" bIns="41473" anchor="ctr">
            <a:spAutoFit/>
          </a:bodyPr>
          <a:lstStyle/>
          <a:p>
            <a:r>
              <a:rPr lang="fr-FR" sz="2800" dirty="0">
                <a:solidFill>
                  <a:schemeClr val="tx1">
                    <a:lumMod val="65000"/>
                    <a:lumOff val="35000"/>
                  </a:schemeClr>
                </a:solidFill>
              </a:rPr>
              <a:t>Pour aller plus loin</a:t>
            </a:r>
            <a:endParaRPr lang="fr-FR" sz="2000" i="1" dirty="0">
              <a:solidFill>
                <a:schemeClr val="tx1">
                  <a:lumMod val="65000"/>
                  <a:lumOff val="35000"/>
                </a:schemeClr>
              </a:solidFill>
            </a:endParaRP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36</a:t>
            </a:fld>
            <a:endParaRPr lang="fr-FR" sz="1400" dirty="0">
              <a:latin typeface="Calibri" pitchFamily="34" charset="0"/>
              <a:cs typeface="Arial" pitchFamily="34" charset="0"/>
            </a:endParaRPr>
          </a:p>
        </p:txBody>
      </p:sp>
      <p:pic>
        <p:nvPicPr>
          <p:cNvPr id="12" name="Picture 2"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657098"/>
            <a:ext cx="2749366" cy="414816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4"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1657098"/>
            <a:ext cx="3067480" cy="414816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1866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178481"/>
            <a:ext cx="7729800" cy="822420"/>
          </a:xfrm>
          <a:prstGeom prst="rect">
            <a:avLst/>
          </a:prstGeom>
          <a:noFill/>
          <a:ln w="9525">
            <a:noFill/>
            <a:miter lim="800000"/>
            <a:headEnd/>
            <a:tailEnd/>
          </a:ln>
        </p:spPr>
        <p:txBody>
          <a:bodyPr wrap="square" lIns="82945" tIns="41473" rIns="82945" bIns="41473" anchor="ctr">
            <a:spAutoFit/>
          </a:bodyPr>
          <a:lstStyle/>
          <a:p>
            <a:r>
              <a:rPr lang="fr-FR" sz="2400" dirty="0">
                <a:solidFill>
                  <a:schemeClr val="tx1">
                    <a:lumMod val="65000"/>
                    <a:lumOff val="35000"/>
                  </a:schemeClr>
                </a:solidFill>
                <a:latin typeface="+mn-lt"/>
              </a:rPr>
              <a:t>Accompagner le basculement au numérique en favorisant les dynamiques collectives (2/3)</a:t>
            </a: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4</a:t>
            </a:fld>
            <a:endParaRPr lang="fr-FR" sz="1400" dirty="0">
              <a:latin typeface="Calibri" pitchFamily="34" charset="0"/>
              <a:cs typeface="Arial" pitchFamily="34" charset="0"/>
            </a:endParaRPr>
          </a:p>
        </p:txBody>
      </p:sp>
      <p:sp>
        <p:nvSpPr>
          <p:cNvPr id="3" name="Rectangle 2"/>
          <p:cNvSpPr/>
          <p:nvPr/>
        </p:nvSpPr>
        <p:spPr>
          <a:xfrm>
            <a:off x="755576" y="1310870"/>
            <a:ext cx="7776000" cy="3067378"/>
          </a:xfrm>
          <a:prstGeom prst="rect">
            <a:avLst/>
          </a:prstGeom>
        </p:spPr>
        <p:txBody>
          <a:bodyPr wrap="square">
            <a:spAutoFit/>
          </a:bodyPr>
          <a:lstStyle/>
          <a:p>
            <a:pPr algn="just">
              <a:lnSpc>
                <a:spcPct val="107000"/>
              </a:lnSpc>
              <a:spcAft>
                <a:spcPts val="800"/>
              </a:spcAft>
            </a:pPr>
            <a:r>
              <a:rPr lang="fr-FR" dirty="0">
                <a:solidFill>
                  <a:schemeClr val="tx1">
                    <a:lumMod val="65000"/>
                    <a:lumOff val="35000"/>
                  </a:schemeClr>
                </a:solidFill>
                <a:ea typeface="Calibri" panose="020F0502020204030204" pitchFamily="34" charset="0"/>
                <a:cs typeface="Times New Roman" panose="02020603050405020304" pitchFamily="18" charset="0"/>
              </a:rPr>
              <a:t>Autrement dit, la diffusion de pratiques pédagogiques numériques relève davantage d’une logique sociale que d’une logique « techno » visant à faire levier sur le niveau de confiance individuelle et collective favorisant l’usage des ressources et équipements numériques mis à disposition.</a:t>
            </a:r>
          </a:p>
          <a:p>
            <a:pPr algn="just">
              <a:lnSpc>
                <a:spcPct val="107000"/>
              </a:lnSpc>
              <a:spcAft>
                <a:spcPts val="800"/>
              </a:spcAft>
            </a:pPr>
            <a:endParaRPr lang="fr-FR" sz="1100" dirty="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Symbol" panose="05050102010706020507" pitchFamily="18" charset="2"/>
              <a:buChar char="Þ"/>
            </a:pPr>
            <a:r>
              <a:rPr lang="fr-FR" i="1" dirty="0">
                <a:solidFill>
                  <a:schemeClr val="accent6"/>
                </a:solidFill>
                <a:ea typeface="Calibri" panose="020F0502020204030204" pitchFamily="34" charset="0"/>
                <a:cs typeface="Times New Roman" panose="02020603050405020304" pitchFamily="18" charset="0"/>
              </a:rPr>
              <a:t>Dès lors, le principal enjeu pour tout chef d’établissement est de renforcer ces dynamiques collectives propres à favoriser la diffusion de ces nouvelles pratiques pédagogiques intégrant toujours davantage le numérique.</a:t>
            </a:r>
          </a:p>
          <a:p>
            <a:pPr marL="285750" indent="-285750" algn="just">
              <a:lnSpc>
                <a:spcPct val="107000"/>
              </a:lnSpc>
              <a:spcAft>
                <a:spcPts val="800"/>
              </a:spcAft>
              <a:buFont typeface="Symbol" panose="05050102010706020507" pitchFamily="18" charset="2"/>
              <a:buChar char="Þ"/>
            </a:pPr>
            <a:endParaRPr lang="fr-FR" dirty="0">
              <a:ea typeface="Calibri" panose="020F0502020204030204" pitchFamily="34" charset="0"/>
              <a:cs typeface="Times New Roman" panose="02020603050405020304" pitchFamily="18" charset="0"/>
            </a:endParaRPr>
          </a:p>
        </p:txBody>
      </p:sp>
      <p:grpSp>
        <p:nvGrpSpPr>
          <p:cNvPr id="6" name="Groupe 5"/>
          <p:cNvGrpSpPr/>
          <p:nvPr/>
        </p:nvGrpSpPr>
        <p:grpSpPr>
          <a:xfrm>
            <a:off x="1259632" y="4149080"/>
            <a:ext cx="6984776" cy="1440160"/>
            <a:chOff x="899592" y="4077072"/>
            <a:chExt cx="6984776" cy="1440160"/>
          </a:xfrm>
        </p:grpSpPr>
        <p:sp>
          <p:nvSpPr>
            <p:cNvPr id="4" name="Rectangle 3"/>
            <p:cNvSpPr/>
            <p:nvPr/>
          </p:nvSpPr>
          <p:spPr>
            <a:xfrm>
              <a:off x="899592" y="4077072"/>
              <a:ext cx="2232248" cy="144016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fr-FR" dirty="0">
                  <a:solidFill>
                    <a:schemeClr val="tx1">
                      <a:lumMod val="65000"/>
                      <a:lumOff val="35000"/>
                    </a:schemeClr>
                  </a:solidFill>
                </a:rPr>
                <a:t>1. Dynamiques collectives</a:t>
              </a:r>
            </a:p>
          </p:txBody>
        </p:sp>
        <p:sp>
          <p:nvSpPr>
            <p:cNvPr id="10" name="Rectangle 9"/>
            <p:cNvSpPr/>
            <p:nvPr/>
          </p:nvSpPr>
          <p:spPr>
            <a:xfrm>
              <a:off x="3275856" y="4077072"/>
              <a:ext cx="2232248" cy="1440160"/>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fr-FR" dirty="0">
                  <a:solidFill>
                    <a:schemeClr val="tx1">
                      <a:lumMod val="65000"/>
                      <a:lumOff val="35000"/>
                    </a:schemeClr>
                  </a:solidFill>
                </a:rPr>
                <a:t>2. Confiance individuelle et collective</a:t>
              </a:r>
            </a:p>
          </p:txBody>
        </p:sp>
        <p:sp>
          <p:nvSpPr>
            <p:cNvPr id="11" name="Rectangle 10"/>
            <p:cNvSpPr/>
            <p:nvPr/>
          </p:nvSpPr>
          <p:spPr>
            <a:xfrm>
              <a:off x="5652120" y="4077072"/>
              <a:ext cx="2232248" cy="14401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fr-FR" dirty="0">
                  <a:solidFill>
                    <a:schemeClr val="bg1"/>
                  </a:solidFill>
                </a:rPr>
                <a:t>3. Partage et diffusion des pratiques</a:t>
              </a:r>
            </a:p>
          </p:txBody>
        </p:sp>
        <p:sp>
          <p:nvSpPr>
            <p:cNvPr id="5" name="Flèche droite 4"/>
            <p:cNvSpPr/>
            <p:nvPr/>
          </p:nvSpPr>
          <p:spPr>
            <a:xfrm>
              <a:off x="2987824" y="4581128"/>
              <a:ext cx="576064" cy="432048"/>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droite 12"/>
            <p:cNvSpPr/>
            <p:nvPr/>
          </p:nvSpPr>
          <p:spPr>
            <a:xfrm>
              <a:off x="5364088" y="4581128"/>
              <a:ext cx="576064" cy="432048"/>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6049117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178481"/>
            <a:ext cx="7729800" cy="822420"/>
          </a:xfrm>
          <a:prstGeom prst="rect">
            <a:avLst/>
          </a:prstGeom>
          <a:noFill/>
          <a:ln w="9525">
            <a:noFill/>
            <a:miter lim="800000"/>
            <a:headEnd/>
            <a:tailEnd/>
          </a:ln>
        </p:spPr>
        <p:txBody>
          <a:bodyPr wrap="square" lIns="82945" tIns="41473" rIns="82945" bIns="41473" anchor="ctr">
            <a:spAutoFit/>
          </a:bodyPr>
          <a:lstStyle/>
          <a:p>
            <a:r>
              <a:rPr lang="fr-FR" sz="2400" dirty="0">
                <a:solidFill>
                  <a:schemeClr val="tx1">
                    <a:lumMod val="65000"/>
                    <a:lumOff val="35000"/>
                  </a:schemeClr>
                </a:solidFill>
                <a:latin typeface="+mn-lt"/>
              </a:rPr>
              <a:t>Accompagner le basculement au numérique en favorisant les dynamiques collectives (3/3)</a:t>
            </a: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5</a:t>
            </a:fld>
            <a:endParaRPr lang="fr-FR" sz="1400" dirty="0">
              <a:latin typeface="Calibri" pitchFamily="34" charset="0"/>
              <a:cs typeface="Arial" pitchFamily="34" charset="0"/>
            </a:endParaRPr>
          </a:p>
        </p:txBody>
      </p:sp>
      <p:sp>
        <p:nvSpPr>
          <p:cNvPr id="3" name="Rectangle 2"/>
          <p:cNvSpPr/>
          <p:nvPr/>
        </p:nvSpPr>
        <p:spPr>
          <a:xfrm>
            <a:off x="755576" y="1310870"/>
            <a:ext cx="7776000" cy="4547976"/>
          </a:xfrm>
          <a:prstGeom prst="rect">
            <a:avLst/>
          </a:prstGeom>
        </p:spPr>
        <p:txBody>
          <a:bodyPr wrap="square">
            <a:spAutoFit/>
          </a:bodyPr>
          <a:lstStyle/>
          <a:p>
            <a:pPr algn="just">
              <a:lnSpc>
                <a:spcPct val="107000"/>
              </a:lnSpc>
              <a:spcAft>
                <a:spcPts val="800"/>
              </a:spcAft>
            </a:pPr>
            <a:r>
              <a:rPr lang="fr-FR" dirty="0">
                <a:solidFill>
                  <a:schemeClr val="tx1">
                    <a:lumMod val="65000"/>
                    <a:lumOff val="35000"/>
                  </a:schemeClr>
                </a:solidFill>
                <a:ea typeface="Calibri" panose="020F0502020204030204" pitchFamily="34" charset="0"/>
                <a:cs typeface="Times New Roman" panose="02020603050405020304" pitchFamily="18" charset="0"/>
              </a:rPr>
              <a:t>Question : Sur quels types de démarches, de méthodes et d’outils est-il possible de s’appuyer pour renforcer ces dynamiques collectives ?</a:t>
            </a:r>
          </a:p>
          <a:p>
            <a:pPr algn="just">
              <a:lnSpc>
                <a:spcPct val="107000"/>
              </a:lnSpc>
              <a:spcAft>
                <a:spcPts val="800"/>
              </a:spcAft>
            </a:pPr>
            <a:endParaRPr lang="fr-FR" dirty="0">
              <a:solidFill>
                <a:schemeClr val="tx1">
                  <a:lumMod val="65000"/>
                  <a:lumOff val="35000"/>
                </a:schemeClr>
              </a:solidFill>
              <a:ea typeface="Calibri" panose="020F0502020204030204" pitchFamily="34" charset="0"/>
              <a:cs typeface="Times New Roman" panose="02020603050405020304" pitchFamily="18" charset="0"/>
            </a:endParaRPr>
          </a:p>
          <a:p>
            <a:pPr algn="just">
              <a:lnSpc>
                <a:spcPct val="107000"/>
              </a:lnSpc>
              <a:spcAft>
                <a:spcPts val="800"/>
              </a:spcAft>
            </a:pPr>
            <a:r>
              <a:rPr lang="fr-FR" dirty="0">
                <a:solidFill>
                  <a:schemeClr val="tx1">
                    <a:lumMod val="65000"/>
                    <a:lumOff val="35000"/>
                  </a:schemeClr>
                </a:solidFill>
                <a:ea typeface="Calibri" panose="020F0502020204030204" pitchFamily="34" charset="0"/>
                <a:cs typeface="Times New Roman" panose="02020603050405020304" pitchFamily="18" charset="0"/>
              </a:rPr>
              <a:t>Dès lors, l’ambition de cette matinée est double :</a:t>
            </a:r>
          </a:p>
          <a:p>
            <a:pPr marL="800100" lvl="1" indent="-342900" algn="just">
              <a:lnSpc>
                <a:spcPct val="107000"/>
              </a:lnSpc>
              <a:spcAft>
                <a:spcPts val="800"/>
              </a:spcAft>
              <a:buFont typeface="+mj-lt"/>
              <a:buAutoNum type="arabicPeriod"/>
            </a:pPr>
            <a:r>
              <a:rPr lang="fr-FR" dirty="0">
                <a:solidFill>
                  <a:schemeClr val="tx1">
                    <a:lumMod val="65000"/>
                    <a:lumOff val="35000"/>
                  </a:schemeClr>
                </a:solidFill>
                <a:ea typeface="Calibri" panose="020F0502020204030204" pitchFamily="34" charset="0"/>
                <a:cs typeface="Times New Roman" panose="02020603050405020304" pitchFamily="18" charset="0"/>
              </a:rPr>
              <a:t>Partager avec vous une démarche outillée d’accompagnement au changement visant à renforcer ces dynamiques collectives au sein de votre établissement et plus globalement au sein de votre écosystème éducatif et scolaire ;</a:t>
            </a:r>
          </a:p>
          <a:p>
            <a:pPr marL="800100" lvl="1" indent="-342900" algn="just">
              <a:lnSpc>
                <a:spcPct val="107000"/>
              </a:lnSpc>
              <a:spcAft>
                <a:spcPts val="800"/>
              </a:spcAft>
              <a:buFont typeface="+mj-lt"/>
              <a:buAutoNum type="arabicPeriod"/>
            </a:pPr>
            <a:r>
              <a:rPr lang="fr-FR" dirty="0">
                <a:solidFill>
                  <a:schemeClr val="tx1">
                    <a:lumMod val="65000"/>
                    <a:lumOff val="35000"/>
                  </a:schemeClr>
                </a:solidFill>
                <a:ea typeface="Calibri" panose="020F0502020204030204" pitchFamily="34" charset="0"/>
                <a:cs typeface="Times New Roman" panose="02020603050405020304" pitchFamily="18" charset="0"/>
              </a:rPr>
              <a:t>Vous sensibiliser et vous permettre de vous en approprier les fondamentaux au travers d’une mise en activité.</a:t>
            </a:r>
          </a:p>
          <a:p>
            <a:pPr algn="just">
              <a:lnSpc>
                <a:spcPct val="107000"/>
              </a:lnSpc>
              <a:spcAft>
                <a:spcPts val="800"/>
              </a:spcAft>
            </a:pPr>
            <a:endParaRPr lang="fr-FR" dirty="0">
              <a:solidFill>
                <a:schemeClr val="tx1">
                  <a:lumMod val="65000"/>
                  <a:lumOff val="35000"/>
                </a:schemeClr>
              </a:solidFill>
              <a:ea typeface="Calibri" panose="020F0502020204030204" pitchFamily="34" charset="0"/>
              <a:cs typeface="Times New Roman" panose="02020603050405020304" pitchFamily="18" charset="0"/>
            </a:endParaRPr>
          </a:p>
          <a:p>
            <a:pPr algn="just">
              <a:lnSpc>
                <a:spcPct val="107000"/>
              </a:lnSpc>
              <a:spcAft>
                <a:spcPts val="800"/>
              </a:spcAft>
            </a:pPr>
            <a:endParaRPr lang="fr-FR" sz="1100" dirty="0">
              <a:ea typeface="Calibri" panose="020F0502020204030204" pitchFamily="34" charset="0"/>
              <a:cs typeface="Times New Roman" panose="02020603050405020304" pitchFamily="18" charset="0"/>
            </a:endParaRPr>
          </a:p>
          <a:p>
            <a:pPr algn="just">
              <a:lnSpc>
                <a:spcPct val="107000"/>
              </a:lnSpc>
              <a:spcAft>
                <a:spcPts val="800"/>
              </a:spcAft>
            </a:pPr>
            <a:endParaRPr lang="fr-FR"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40438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2708920"/>
            <a:ext cx="7632848" cy="10081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363147"/>
            <a:ext cx="7729800" cy="453088"/>
          </a:xfrm>
          <a:prstGeom prst="rect">
            <a:avLst/>
          </a:prstGeom>
          <a:noFill/>
          <a:ln w="9525">
            <a:noFill/>
            <a:miter lim="800000"/>
            <a:headEnd/>
            <a:tailEnd/>
          </a:ln>
        </p:spPr>
        <p:txBody>
          <a:bodyPr wrap="square" lIns="82945" tIns="41473" rIns="82945" bIns="41473" anchor="ctr">
            <a:spAutoFit/>
          </a:bodyPr>
          <a:lstStyle/>
          <a:p>
            <a:r>
              <a:rPr lang="fr-FR" sz="2400" dirty="0">
                <a:solidFill>
                  <a:schemeClr val="tx1">
                    <a:lumMod val="65000"/>
                    <a:lumOff val="35000"/>
                  </a:schemeClr>
                </a:solidFill>
                <a:latin typeface="+mn-lt"/>
              </a:rPr>
              <a:t>Agenda</a:t>
            </a:r>
            <a:endParaRPr lang="fr-FR" sz="2400" i="1" dirty="0">
              <a:solidFill>
                <a:schemeClr val="tx1">
                  <a:lumMod val="65000"/>
                  <a:lumOff val="35000"/>
                </a:schemeClr>
              </a:solidFill>
              <a:latin typeface="+mn-lt"/>
            </a:endParaRP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6</a:t>
            </a:fld>
            <a:endParaRPr lang="fr-FR" sz="1400" dirty="0">
              <a:latin typeface="Calibri" pitchFamily="34" charset="0"/>
              <a:cs typeface="Arial" pitchFamily="34" charset="0"/>
            </a:endParaRPr>
          </a:p>
        </p:txBody>
      </p:sp>
      <p:sp>
        <p:nvSpPr>
          <p:cNvPr id="9" name="Content Placeholder 2"/>
          <p:cNvSpPr txBox="1">
            <a:spLocks/>
          </p:cNvSpPr>
          <p:nvPr/>
        </p:nvSpPr>
        <p:spPr bwMode="auto">
          <a:xfrm>
            <a:off x="827585" y="1340768"/>
            <a:ext cx="7272808" cy="5184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350"/>
              </a:spcBef>
              <a:spcAft>
                <a:spcPct val="0"/>
              </a:spcAft>
              <a:buClr>
                <a:srgbClr val="000000"/>
              </a:buClr>
              <a:buSzPct val="100000"/>
              <a:buFont typeface="Times New Roman" panose="02020603050405020304" pitchFamily="18" charset="0"/>
              <a:defRPr sz="1400">
                <a:solidFill>
                  <a:srgbClr val="1D4896"/>
                </a:solidFill>
                <a:latin typeface="+mn-lt"/>
                <a:ea typeface="+mn-ea"/>
                <a:cs typeface="+mn-cs"/>
              </a:defRPr>
            </a:lvl1pPr>
            <a:lvl2pPr marL="742950" indent="-285750" algn="l" defTabSz="449263"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2pPr>
            <a:lvl3pPr marL="11430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3pPr>
            <a:lvl4pPr marL="16002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2057400" indent="-228600" algn="l" defTabSz="449263"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2514600" indent="-228600" algn="l" defTabSz="449263"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ea typeface="+mn-ea"/>
              </a:defRPr>
            </a:lvl6pPr>
            <a:lvl7pPr marL="2971800" indent="-228600" algn="l" defTabSz="449263"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ea typeface="+mn-ea"/>
              </a:defRPr>
            </a:lvl7pPr>
            <a:lvl8pPr marL="3429000" indent="-228600" algn="l" defTabSz="449263"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ea typeface="+mn-ea"/>
              </a:defRPr>
            </a:lvl8pPr>
            <a:lvl9pPr marL="3886200" indent="-228600" algn="l" defTabSz="449263" rtl="0" eaLnBrk="0" fontAlgn="base" hangingPunct="0">
              <a:spcBef>
                <a:spcPts val="300"/>
              </a:spcBef>
              <a:spcAft>
                <a:spcPct val="0"/>
              </a:spcAft>
              <a:buClr>
                <a:srgbClr val="000000"/>
              </a:buClr>
              <a:buSzPct val="100000"/>
              <a:buFont typeface="Times New Roman" pitchFamily="18" charset="0"/>
              <a:defRPr sz="1200">
                <a:solidFill>
                  <a:srgbClr val="000000"/>
                </a:solidFill>
                <a:latin typeface="+mn-lt"/>
                <a:ea typeface="+mn-ea"/>
              </a:defRPr>
            </a:lvl9pPr>
          </a:lstStyle>
          <a:p>
            <a:pPr marL="0" marR="0" lvl="0" indent="0" algn="just" defTabSz="449263" rtl="0" eaLnBrk="0" fontAlgn="base" latinLnBrk="0" hangingPunct="0">
              <a:lnSpc>
                <a:spcPct val="100000"/>
              </a:lnSpc>
              <a:spcBef>
                <a:spcPts val="1200"/>
              </a:spcBef>
              <a:spcAft>
                <a:spcPct val="0"/>
              </a:spcAft>
              <a:buClr>
                <a:srgbClr val="000000"/>
              </a:buClr>
              <a:buSzPct val="100000"/>
              <a:buFont typeface="Times New Roman" panose="02020603050405020304" pitchFamily="18" charset="0"/>
              <a:buNone/>
              <a:tabLst/>
              <a:defRPr/>
            </a:pPr>
            <a:endParaRPr kumimoji="0" lang="fr-FR" altLang="fr-FR" sz="1800" b="1" i="0" u="none" strike="noStrike" kern="0" cap="none" spc="0" normalizeH="0" noProof="0" dirty="0">
              <a:ln>
                <a:noFill/>
              </a:ln>
              <a:solidFill>
                <a:srgbClr val="FFC000"/>
              </a:solidFill>
              <a:effectLst/>
              <a:uLnTx/>
              <a:uFillTx/>
              <a:ea typeface="MS PGothic"/>
            </a:endParaRPr>
          </a:p>
          <a:p>
            <a:pPr lvl="1" algn="just">
              <a:lnSpc>
                <a:spcPts val="2500"/>
              </a:lnSpc>
              <a:spcBef>
                <a:spcPts val="1200"/>
              </a:spcBef>
              <a:spcAft>
                <a:spcPts val="1200"/>
              </a:spcAft>
              <a:buClr>
                <a:schemeClr val="tx1">
                  <a:lumMod val="65000"/>
                  <a:lumOff val="35000"/>
                </a:schemeClr>
              </a:buClr>
              <a:buFont typeface="+mj-lt"/>
              <a:buAutoNum type="arabicPeriod"/>
              <a:defRPr/>
            </a:pPr>
            <a:r>
              <a:rPr lang="fr-FR" altLang="fr-FR" sz="2400" b="1" kern="0" noProof="0" dirty="0">
                <a:solidFill>
                  <a:schemeClr val="tx1">
                    <a:lumMod val="65000"/>
                    <a:lumOff val="35000"/>
                  </a:schemeClr>
                </a:solidFill>
                <a:ea typeface="MS PGothic"/>
              </a:rPr>
              <a:t>Accompagner le basculement au numérique en favorisant les dynamiques collectives</a:t>
            </a:r>
            <a:endParaRPr kumimoji="0" lang="fr-FR" altLang="fr-FR" sz="2400" b="1" i="0" u="none" strike="noStrike" kern="0" cap="none" spc="0" normalizeH="0" noProof="0" dirty="0">
              <a:ln>
                <a:noFill/>
              </a:ln>
              <a:solidFill>
                <a:schemeClr val="tx1">
                  <a:lumMod val="65000"/>
                  <a:lumOff val="35000"/>
                </a:schemeClr>
              </a:solidFill>
              <a:effectLst/>
              <a:uLnTx/>
              <a:uFillTx/>
              <a:ea typeface="MS PGothic"/>
            </a:endParaRPr>
          </a:p>
          <a:p>
            <a:pPr lvl="1" algn="just">
              <a:lnSpc>
                <a:spcPts val="2500"/>
              </a:lnSpc>
              <a:spcBef>
                <a:spcPts val="1200"/>
              </a:spcBef>
              <a:spcAft>
                <a:spcPts val="1200"/>
              </a:spcAft>
              <a:buClr>
                <a:schemeClr val="tx1">
                  <a:lumMod val="65000"/>
                  <a:lumOff val="35000"/>
                </a:schemeClr>
              </a:buClr>
              <a:buFont typeface="+mj-lt"/>
              <a:buAutoNum type="arabicPeriod"/>
              <a:defRPr/>
            </a:pPr>
            <a:r>
              <a:rPr lang="fr-FR" altLang="fr-FR" sz="2400" b="1" kern="0" dirty="0">
                <a:solidFill>
                  <a:schemeClr val="tx1">
                    <a:lumMod val="65000"/>
                    <a:lumOff val="35000"/>
                  </a:schemeClr>
                </a:solidFill>
                <a:ea typeface="MS PGothic"/>
              </a:rPr>
              <a:t>Proposition d’un cadre pour penser le changement et faire levier sur les dynamiques collectives</a:t>
            </a:r>
          </a:p>
          <a:p>
            <a:pPr lvl="1" algn="just">
              <a:lnSpc>
                <a:spcPts val="2500"/>
              </a:lnSpc>
              <a:spcBef>
                <a:spcPts val="1200"/>
              </a:spcBef>
              <a:spcAft>
                <a:spcPts val="1200"/>
              </a:spcAft>
              <a:buClr>
                <a:schemeClr val="tx1">
                  <a:lumMod val="65000"/>
                  <a:lumOff val="35000"/>
                </a:schemeClr>
              </a:buClr>
              <a:buFont typeface="+mj-lt"/>
              <a:buAutoNum type="arabicPeriod"/>
              <a:defRPr/>
            </a:pPr>
            <a:r>
              <a:rPr lang="fr-FR" altLang="fr-FR" sz="2400" b="1" kern="0" dirty="0">
                <a:solidFill>
                  <a:schemeClr val="tx1">
                    <a:lumMod val="65000"/>
                    <a:lumOff val="35000"/>
                  </a:schemeClr>
                </a:solidFill>
                <a:ea typeface="MS PGothic"/>
              </a:rPr>
              <a:t>Application terrain : accompagner le changement au sein de son établissement</a:t>
            </a:r>
          </a:p>
          <a:p>
            <a:pPr lvl="1" algn="just">
              <a:lnSpc>
                <a:spcPts val="2500"/>
              </a:lnSpc>
              <a:spcBef>
                <a:spcPts val="1200"/>
              </a:spcBef>
              <a:spcAft>
                <a:spcPts val="1200"/>
              </a:spcAft>
              <a:buClr>
                <a:schemeClr val="tx1">
                  <a:lumMod val="65000"/>
                  <a:lumOff val="35000"/>
                </a:schemeClr>
              </a:buClr>
              <a:buFont typeface="+mj-lt"/>
              <a:buAutoNum type="arabicPeriod"/>
              <a:defRPr/>
            </a:pPr>
            <a:r>
              <a:rPr lang="fr-FR" altLang="fr-FR" sz="2400" b="1" kern="0" dirty="0">
                <a:solidFill>
                  <a:schemeClr val="tx1">
                    <a:lumMod val="65000"/>
                    <a:lumOff val="35000"/>
                  </a:schemeClr>
                </a:solidFill>
                <a:ea typeface="MS PGothic"/>
              </a:rPr>
              <a:t>Proposition d’une démarche outillée</a:t>
            </a:r>
          </a:p>
          <a:p>
            <a:pPr marL="0" marR="0" lvl="0" indent="0" algn="just" defTabSz="449263" rtl="0" eaLnBrk="0" fontAlgn="base" latinLnBrk="0" hangingPunct="0">
              <a:lnSpc>
                <a:spcPct val="100000"/>
              </a:lnSpc>
              <a:spcBef>
                <a:spcPts val="350"/>
              </a:spcBef>
              <a:spcAft>
                <a:spcPct val="0"/>
              </a:spcAft>
              <a:buClr>
                <a:srgbClr val="000000"/>
              </a:buClr>
              <a:buSzPct val="100000"/>
              <a:buFont typeface="Times New Roman" panose="02020603050405020304" pitchFamily="18" charset="0"/>
              <a:buNone/>
              <a:tabLst/>
              <a:defRPr/>
            </a:pPr>
            <a:endParaRPr kumimoji="0" lang="fr-FR" altLang="fr-FR" sz="1800" b="1" i="0" u="none" strike="noStrike" kern="0" cap="none" spc="0" normalizeH="0" noProof="0" dirty="0">
              <a:ln>
                <a:noFill/>
              </a:ln>
              <a:solidFill>
                <a:srgbClr val="63ADDF"/>
              </a:solidFill>
              <a:effectLst/>
              <a:uLnTx/>
              <a:uFillTx/>
              <a:ea typeface="MS PGothic"/>
            </a:endParaRPr>
          </a:p>
          <a:p>
            <a:pPr marL="0" marR="0" lvl="0" indent="0" algn="just" defTabSz="449263" rtl="0" eaLnBrk="0" fontAlgn="base" latinLnBrk="0" hangingPunct="0">
              <a:lnSpc>
                <a:spcPct val="100000"/>
              </a:lnSpc>
              <a:spcBef>
                <a:spcPts val="350"/>
              </a:spcBef>
              <a:spcAft>
                <a:spcPct val="0"/>
              </a:spcAft>
              <a:buClr>
                <a:srgbClr val="000000"/>
              </a:buClr>
              <a:buSzPct val="100000"/>
              <a:buFont typeface="Times New Roman" panose="02020603050405020304" pitchFamily="18" charset="0"/>
              <a:buNone/>
              <a:tabLst/>
              <a:defRPr/>
            </a:pPr>
            <a:endParaRPr lang="fr-FR" altLang="fr-FR" b="1" kern="0" baseline="0" dirty="0">
              <a:solidFill>
                <a:srgbClr val="63ADDF"/>
              </a:solidFill>
              <a:ea typeface="MS PGothic"/>
            </a:endParaRPr>
          </a:p>
          <a:p>
            <a:pPr marL="0" marR="0" lvl="0" indent="0" algn="just" defTabSz="449263" rtl="0" eaLnBrk="0" fontAlgn="base" latinLnBrk="0" hangingPunct="0">
              <a:lnSpc>
                <a:spcPct val="100000"/>
              </a:lnSpc>
              <a:spcBef>
                <a:spcPts val="350"/>
              </a:spcBef>
              <a:spcAft>
                <a:spcPct val="0"/>
              </a:spcAft>
              <a:buClr>
                <a:srgbClr val="000000"/>
              </a:buClr>
              <a:buSzPct val="100000"/>
              <a:buFont typeface="Times New Roman" panose="02020603050405020304" pitchFamily="18" charset="0"/>
              <a:buNone/>
              <a:tabLst/>
              <a:defRPr/>
            </a:pPr>
            <a:endParaRPr kumimoji="0" lang="fr-FR" altLang="fr-FR" b="1" i="0" u="none" strike="noStrike" kern="0" cap="none" spc="0" normalizeH="0" noProof="0" dirty="0">
              <a:ln>
                <a:noFill/>
              </a:ln>
              <a:solidFill>
                <a:srgbClr val="63ADDF"/>
              </a:solidFill>
              <a:effectLst/>
              <a:uLnTx/>
              <a:uFillTx/>
              <a:ea typeface="MS PGothic"/>
            </a:endParaRPr>
          </a:p>
          <a:p>
            <a:pPr marL="0" marR="0" lvl="0" indent="0" algn="just" defTabSz="449263" rtl="0" eaLnBrk="0" fontAlgn="base" latinLnBrk="0" hangingPunct="0">
              <a:lnSpc>
                <a:spcPct val="100000"/>
              </a:lnSpc>
              <a:spcBef>
                <a:spcPts val="350"/>
              </a:spcBef>
              <a:spcAft>
                <a:spcPct val="0"/>
              </a:spcAft>
              <a:buClr>
                <a:srgbClr val="000000"/>
              </a:buClr>
              <a:buSzPct val="100000"/>
              <a:buFont typeface="Times New Roman" panose="02020603050405020304" pitchFamily="18" charset="0"/>
              <a:buNone/>
              <a:tabLst/>
              <a:defRPr/>
            </a:pPr>
            <a:endParaRPr lang="fr-FR" altLang="fr-FR" b="1" kern="0" baseline="0" dirty="0">
              <a:solidFill>
                <a:srgbClr val="63ADDF"/>
              </a:solidFill>
              <a:ea typeface="MS PGothic"/>
            </a:endParaRPr>
          </a:p>
          <a:p>
            <a:pPr marL="0" marR="0" lvl="0" indent="0" algn="just" defTabSz="449263" rtl="0" eaLnBrk="0" fontAlgn="base" latinLnBrk="0" hangingPunct="0">
              <a:lnSpc>
                <a:spcPct val="100000"/>
              </a:lnSpc>
              <a:spcBef>
                <a:spcPts val="350"/>
              </a:spcBef>
              <a:spcAft>
                <a:spcPct val="0"/>
              </a:spcAft>
              <a:buClr>
                <a:srgbClr val="000000"/>
              </a:buClr>
              <a:buSzPct val="100000"/>
              <a:buFont typeface="Times New Roman" panose="02020603050405020304" pitchFamily="18" charset="0"/>
              <a:buNone/>
              <a:tabLst/>
              <a:defRPr/>
            </a:pPr>
            <a:endParaRPr kumimoji="0" lang="fr-FR" altLang="fr-FR" b="1" i="0" u="none" strike="noStrike" kern="0" cap="none" spc="0" normalizeH="0" noProof="0" dirty="0">
              <a:ln>
                <a:noFill/>
              </a:ln>
              <a:solidFill>
                <a:srgbClr val="63ADDF"/>
              </a:solidFill>
              <a:effectLst/>
              <a:uLnTx/>
              <a:uFillTx/>
              <a:ea typeface="MS PGothic"/>
            </a:endParaRPr>
          </a:p>
          <a:p>
            <a:pPr marL="0" marR="0" lvl="0" indent="0" algn="just" defTabSz="449263" rtl="0" eaLnBrk="0" fontAlgn="base" latinLnBrk="0" hangingPunct="0">
              <a:lnSpc>
                <a:spcPct val="100000"/>
              </a:lnSpc>
              <a:spcBef>
                <a:spcPts val="350"/>
              </a:spcBef>
              <a:spcAft>
                <a:spcPct val="0"/>
              </a:spcAft>
              <a:buClr>
                <a:srgbClr val="000000"/>
              </a:buClr>
              <a:buSzPct val="100000"/>
              <a:buFont typeface="Times New Roman" panose="02020603050405020304" pitchFamily="18" charset="0"/>
              <a:buNone/>
              <a:tabLst/>
              <a:defRPr/>
            </a:pPr>
            <a:endParaRPr lang="fr-FR" altLang="fr-FR" b="1" kern="0" baseline="0" dirty="0">
              <a:solidFill>
                <a:srgbClr val="63ADDF"/>
              </a:solidFill>
              <a:ea typeface="MS PGothic"/>
            </a:endParaRPr>
          </a:p>
          <a:p>
            <a:pPr marL="0" marR="0" lvl="0" indent="0" algn="just" defTabSz="449263" rtl="0" eaLnBrk="0" fontAlgn="base" latinLnBrk="0" hangingPunct="0">
              <a:lnSpc>
                <a:spcPct val="100000"/>
              </a:lnSpc>
              <a:spcBef>
                <a:spcPts val="350"/>
              </a:spcBef>
              <a:spcAft>
                <a:spcPct val="0"/>
              </a:spcAft>
              <a:buClr>
                <a:srgbClr val="000000"/>
              </a:buClr>
              <a:buSzPct val="100000"/>
              <a:buFont typeface="Times New Roman" panose="02020603050405020304" pitchFamily="18" charset="0"/>
              <a:buNone/>
              <a:tabLst/>
              <a:defRPr/>
            </a:pPr>
            <a:endParaRPr kumimoji="0" lang="fr-FR" altLang="fr-FR" b="1" i="0" u="none" strike="noStrike" kern="0" cap="none" spc="0" normalizeH="0" baseline="0" noProof="0" dirty="0">
              <a:ln>
                <a:noFill/>
              </a:ln>
              <a:solidFill>
                <a:srgbClr val="000000"/>
              </a:solidFill>
              <a:effectLst/>
              <a:uLnTx/>
              <a:uFillTx/>
              <a:ea typeface="MS PGothic"/>
            </a:endParaRPr>
          </a:p>
        </p:txBody>
      </p:sp>
    </p:spTree>
    <p:extLst>
      <p:ext uri="{BB962C8B-B14F-4D97-AF65-F5344CB8AC3E}">
        <p14:creationId xmlns:p14="http://schemas.microsoft.com/office/powerpoint/2010/main" val="1801120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1"/>
          <p:cNvSpPr>
            <a:spLocks noChangeArrowheads="1"/>
          </p:cNvSpPr>
          <p:nvPr/>
        </p:nvSpPr>
        <p:spPr bwMode="auto">
          <a:xfrm>
            <a:off x="828600" y="1424965"/>
            <a:ext cx="799187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54013" lvl="0" indent="-354013">
              <a:buFont typeface="Wingdings" pitchFamily="2" charset="2"/>
              <a:buChar char="ü"/>
              <a:tabLst>
                <a:tab pos="457200" algn="l"/>
              </a:tabLst>
            </a:pPr>
            <a:r>
              <a:rPr lang="fr-FR" sz="1600" dirty="0">
                <a:solidFill>
                  <a:schemeClr val="tx1">
                    <a:lumMod val="65000"/>
                    <a:lumOff val="35000"/>
                  </a:schemeClr>
                </a:solidFill>
                <a:latin typeface="+mn-lt"/>
              </a:rPr>
              <a:t>Le cadre mobilisé distingue entre cohérence des structures et cohésion des équipes</a:t>
            </a:r>
          </a:p>
          <a:p>
            <a:pPr marL="354013" lvl="0" indent="-354013">
              <a:buFont typeface="Wingdings" pitchFamily="2" charset="2"/>
              <a:buChar char="ü"/>
              <a:tabLst>
                <a:tab pos="457200" algn="l"/>
              </a:tabLst>
            </a:pPr>
            <a:endParaRPr lang="fr-FR" sz="1600" dirty="0">
              <a:solidFill>
                <a:schemeClr val="tx1">
                  <a:lumMod val="65000"/>
                  <a:lumOff val="35000"/>
                </a:schemeClr>
              </a:solidFill>
              <a:latin typeface="+mn-lt"/>
            </a:endParaRPr>
          </a:p>
          <a:p>
            <a:pPr marL="354013" lvl="0" indent="-354013">
              <a:buFont typeface="Wingdings" pitchFamily="2" charset="2"/>
              <a:buChar char="ü"/>
              <a:tabLst>
                <a:tab pos="457200" algn="l"/>
              </a:tabLst>
            </a:pPr>
            <a:endParaRPr lang="fr-FR" sz="1600" dirty="0">
              <a:solidFill>
                <a:schemeClr val="tx1">
                  <a:lumMod val="65000"/>
                  <a:lumOff val="35000"/>
                </a:schemeClr>
              </a:solidFill>
              <a:latin typeface="+mn-lt"/>
            </a:endParaRPr>
          </a:p>
          <a:p>
            <a:pPr marL="354013" lvl="0" indent="-354013">
              <a:buFont typeface="Wingdings" pitchFamily="2" charset="2"/>
              <a:buChar char="ü"/>
              <a:tabLst>
                <a:tab pos="457200" algn="l"/>
              </a:tabLst>
            </a:pPr>
            <a:endParaRPr lang="fr-FR" sz="1600" dirty="0">
              <a:solidFill>
                <a:schemeClr val="tx1">
                  <a:lumMod val="65000"/>
                  <a:lumOff val="35000"/>
                </a:schemeClr>
              </a:solidFill>
              <a:latin typeface="+mn-lt"/>
            </a:endParaRPr>
          </a:p>
          <a:p>
            <a:pPr marL="354013" lvl="0" indent="-354013">
              <a:buFont typeface="Wingdings" pitchFamily="2" charset="2"/>
              <a:buChar char="ü"/>
              <a:tabLst>
                <a:tab pos="457200" algn="l"/>
              </a:tabLst>
            </a:pPr>
            <a:endParaRPr lang="fr-FR" sz="1600" dirty="0">
              <a:solidFill>
                <a:schemeClr val="tx1">
                  <a:lumMod val="65000"/>
                  <a:lumOff val="35000"/>
                </a:schemeClr>
              </a:solidFill>
              <a:latin typeface="+mn-lt"/>
            </a:endParaRPr>
          </a:p>
          <a:p>
            <a:pPr marL="354013" lvl="0" indent="-354013">
              <a:buFont typeface="Wingdings" pitchFamily="2" charset="2"/>
              <a:buChar char="ü"/>
              <a:tabLst>
                <a:tab pos="457200" algn="l"/>
              </a:tabLst>
            </a:pPr>
            <a:endParaRPr lang="fr-FR" sz="1600" dirty="0">
              <a:solidFill>
                <a:schemeClr val="tx1">
                  <a:lumMod val="65000"/>
                  <a:lumOff val="35000"/>
                </a:schemeClr>
              </a:solidFill>
              <a:latin typeface="+mn-lt"/>
            </a:endParaRPr>
          </a:p>
          <a:p>
            <a:pPr marL="354013" lvl="0" indent="-354013">
              <a:buFont typeface="Wingdings" pitchFamily="2" charset="2"/>
              <a:buChar char="ü"/>
              <a:tabLst>
                <a:tab pos="457200" algn="l"/>
              </a:tabLst>
            </a:pPr>
            <a:endParaRPr lang="fr-FR" sz="1600" dirty="0">
              <a:solidFill>
                <a:schemeClr val="tx1">
                  <a:lumMod val="65000"/>
                  <a:lumOff val="35000"/>
                </a:schemeClr>
              </a:solidFill>
              <a:latin typeface="+mn-lt"/>
            </a:endParaRPr>
          </a:p>
          <a:p>
            <a:pPr marL="354013" lvl="0" indent="-354013">
              <a:buFont typeface="Wingdings" pitchFamily="2" charset="2"/>
              <a:buChar char="ü"/>
              <a:tabLst>
                <a:tab pos="457200" algn="l"/>
              </a:tabLst>
            </a:pPr>
            <a:endParaRPr lang="fr-FR" sz="1600" dirty="0">
              <a:solidFill>
                <a:schemeClr val="tx1">
                  <a:lumMod val="65000"/>
                  <a:lumOff val="35000"/>
                </a:schemeClr>
              </a:solidFill>
              <a:latin typeface="+mn-lt"/>
            </a:endParaRPr>
          </a:p>
          <a:p>
            <a:pPr marL="354013" lvl="0" indent="-354013">
              <a:buFont typeface="Wingdings" pitchFamily="2" charset="2"/>
              <a:buChar char="ü"/>
              <a:tabLst>
                <a:tab pos="457200" algn="l"/>
              </a:tabLst>
            </a:pPr>
            <a:endParaRPr lang="fr-FR" sz="1600" dirty="0">
              <a:solidFill>
                <a:schemeClr val="tx1">
                  <a:lumMod val="65000"/>
                  <a:lumOff val="35000"/>
                </a:schemeClr>
              </a:solidFill>
              <a:latin typeface="+mn-lt"/>
            </a:endParaRPr>
          </a:p>
          <a:p>
            <a:pPr marL="354013" lvl="0" indent="-354013">
              <a:buFont typeface="Wingdings" pitchFamily="2" charset="2"/>
              <a:buChar char="ü"/>
              <a:tabLst>
                <a:tab pos="457200" algn="l"/>
              </a:tabLst>
            </a:pPr>
            <a:endParaRPr lang="fr-FR" sz="1600" dirty="0">
              <a:solidFill>
                <a:schemeClr val="tx1">
                  <a:lumMod val="65000"/>
                  <a:lumOff val="35000"/>
                </a:schemeClr>
              </a:solidFill>
              <a:latin typeface="+mn-lt"/>
            </a:endParaRPr>
          </a:p>
          <a:p>
            <a:pPr marL="354013" lvl="0" indent="-354013">
              <a:buFont typeface="Wingdings" pitchFamily="2" charset="2"/>
              <a:buChar char="ü"/>
              <a:tabLst>
                <a:tab pos="457200" algn="l"/>
              </a:tabLst>
            </a:pPr>
            <a:endParaRPr lang="fr-FR" sz="1600" dirty="0">
              <a:solidFill>
                <a:schemeClr val="tx1">
                  <a:lumMod val="65000"/>
                  <a:lumOff val="35000"/>
                </a:schemeClr>
              </a:solidFill>
              <a:latin typeface="+mn-lt"/>
            </a:endParaRPr>
          </a:p>
          <a:p>
            <a:pPr marL="354013" lvl="0" indent="-354013">
              <a:buFont typeface="Wingdings" pitchFamily="2" charset="2"/>
              <a:buChar char="ü"/>
              <a:tabLst>
                <a:tab pos="457200" algn="l"/>
              </a:tabLst>
            </a:pPr>
            <a:endParaRPr lang="fr-FR" sz="1600" dirty="0">
              <a:solidFill>
                <a:schemeClr val="tx1">
                  <a:lumMod val="65000"/>
                  <a:lumOff val="35000"/>
                </a:schemeClr>
              </a:solidFill>
              <a:latin typeface="+mn-lt"/>
            </a:endParaRPr>
          </a:p>
          <a:p>
            <a:pPr marL="354013" lvl="0" indent="-354013">
              <a:buFont typeface="Wingdings" pitchFamily="2" charset="2"/>
              <a:buChar char="ü"/>
              <a:tabLst>
                <a:tab pos="457200" algn="l"/>
              </a:tabLst>
            </a:pPr>
            <a:endParaRPr lang="fr-FR" sz="1600" dirty="0">
              <a:solidFill>
                <a:schemeClr val="tx1">
                  <a:lumMod val="65000"/>
                  <a:lumOff val="35000"/>
                </a:schemeClr>
              </a:solidFill>
              <a:latin typeface="+mn-lt"/>
            </a:endParaRPr>
          </a:p>
          <a:p>
            <a:pPr marL="354013" lvl="0" indent="-354013">
              <a:buFont typeface="Wingdings" pitchFamily="2" charset="2"/>
              <a:buChar char="ü"/>
              <a:tabLst>
                <a:tab pos="457200" algn="l"/>
              </a:tabLst>
            </a:pPr>
            <a:endParaRPr lang="fr-FR" sz="1600" dirty="0">
              <a:solidFill>
                <a:schemeClr val="tx1">
                  <a:lumMod val="65000"/>
                  <a:lumOff val="35000"/>
                </a:schemeClr>
              </a:solidFill>
              <a:latin typeface="+mn-lt"/>
            </a:endParaRPr>
          </a:p>
          <a:p>
            <a:pPr marL="354013" lvl="0" indent="-354013">
              <a:buFont typeface="Wingdings" pitchFamily="2" charset="2"/>
              <a:buChar char="ü"/>
              <a:tabLst>
                <a:tab pos="457200" algn="l"/>
              </a:tabLst>
            </a:pPr>
            <a:endParaRPr lang="fr-FR" sz="1600" dirty="0">
              <a:solidFill>
                <a:schemeClr val="tx1">
                  <a:lumMod val="65000"/>
                  <a:lumOff val="35000"/>
                </a:schemeClr>
              </a:solidFill>
              <a:latin typeface="+mn-lt"/>
            </a:endParaRPr>
          </a:p>
          <a:p>
            <a:pPr marL="354013" lvl="0" indent="-354013">
              <a:buFont typeface="Wingdings" pitchFamily="2" charset="2"/>
              <a:buChar char="ü"/>
              <a:tabLst>
                <a:tab pos="457200" algn="l"/>
              </a:tabLst>
            </a:pPr>
            <a:endParaRPr lang="fr-FR" sz="1600" dirty="0">
              <a:solidFill>
                <a:schemeClr val="tx1">
                  <a:lumMod val="65000"/>
                  <a:lumOff val="35000"/>
                </a:schemeClr>
              </a:solidFill>
              <a:latin typeface="+mn-lt"/>
            </a:endParaRPr>
          </a:p>
          <a:p>
            <a:pPr marL="354013" lvl="0" indent="-354013">
              <a:buFont typeface="Wingdings" pitchFamily="2" charset="2"/>
              <a:buChar char="ü"/>
              <a:tabLst>
                <a:tab pos="457200" algn="l"/>
              </a:tabLst>
            </a:pPr>
            <a:endParaRPr lang="fr-FR" sz="1600" dirty="0">
              <a:solidFill>
                <a:schemeClr val="tx1">
                  <a:lumMod val="65000"/>
                  <a:lumOff val="35000"/>
                </a:schemeClr>
              </a:solidFill>
              <a:latin typeface="+mn-lt"/>
            </a:endParaRPr>
          </a:p>
          <a:p>
            <a:pPr marL="354013" lvl="0" indent="-354013">
              <a:buFont typeface="Wingdings" pitchFamily="2" charset="2"/>
              <a:buChar char="ü"/>
              <a:tabLst>
                <a:tab pos="457200" algn="l"/>
              </a:tabLst>
            </a:pPr>
            <a:r>
              <a:rPr lang="fr-FR" sz="1600" dirty="0">
                <a:solidFill>
                  <a:schemeClr val="tx1">
                    <a:lumMod val="65000"/>
                    <a:lumOff val="35000"/>
                  </a:schemeClr>
                </a:solidFill>
                <a:latin typeface="+mn-lt"/>
              </a:rPr>
              <a:t>Chacun de ces deux axes peut être analysé sur six composantes</a:t>
            </a:r>
          </a:p>
        </p:txBody>
      </p:sp>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209259"/>
            <a:ext cx="7729800" cy="760864"/>
          </a:xfrm>
          <a:prstGeom prst="rect">
            <a:avLst/>
          </a:prstGeom>
          <a:noFill/>
          <a:ln w="9525">
            <a:noFill/>
            <a:miter lim="800000"/>
            <a:headEnd/>
            <a:tailEnd/>
          </a:ln>
        </p:spPr>
        <p:txBody>
          <a:bodyPr wrap="square" lIns="82945" tIns="41473" rIns="82945" bIns="41473" anchor="ctr">
            <a:spAutoFit/>
          </a:bodyPr>
          <a:lstStyle/>
          <a:p>
            <a:r>
              <a:rPr lang="fr-FR" sz="2400" dirty="0">
                <a:solidFill>
                  <a:schemeClr val="tx1">
                    <a:lumMod val="65000"/>
                    <a:lumOff val="35000"/>
                  </a:schemeClr>
                </a:solidFill>
                <a:latin typeface="+mn-lt"/>
              </a:rPr>
              <a:t>Introduction au cadre cohérence – cohésion</a:t>
            </a:r>
          </a:p>
          <a:p>
            <a:r>
              <a:rPr lang="fr-FR" sz="2000" i="1" dirty="0">
                <a:solidFill>
                  <a:schemeClr val="tx1">
                    <a:lumMod val="65000"/>
                    <a:lumOff val="35000"/>
                  </a:schemeClr>
                </a:solidFill>
                <a:latin typeface="+mn-lt"/>
              </a:rPr>
              <a:t>Cadre conceptuel mobilisé</a:t>
            </a: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7</a:t>
            </a:fld>
            <a:endParaRPr lang="fr-FR" sz="1400" dirty="0">
              <a:latin typeface="Calibri" pitchFamily="34" charset="0"/>
              <a:cs typeface="Arial" pitchFamily="34" charset="0"/>
            </a:endParaRPr>
          </a:p>
        </p:txBody>
      </p:sp>
      <p:grpSp>
        <p:nvGrpSpPr>
          <p:cNvPr id="15" name="Groupe 14"/>
          <p:cNvGrpSpPr/>
          <p:nvPr/>
        </p:nvGrpSpPr>
        <p:grpSpPr>
          <a:xfrm>
            <a:off x="1550111" y="2122321"/>
            <a:ext cx="7273603" cy="3132668"/>
            <a:chOff x="323528" y="2420888"/>
            <a:chExt cx="8467172" cy="3881437"/>
          </a:xfrm>
        </p:grpSpPr>
        <p:sp>
          <p:nvSpPr>
            <p:cNvPr id="17" name="Rectangle à coins arrondis 16"/>
            <p:cNvSpPr/>
            <p:nvPr/>
          </p:nvSpPr>
          <p:spPr bwMode="auto">
            <a:xfrm>
              <a:off x="323528" y="2420888"/>
              <a:ext cx="8467172" cy="3881437"/>
            </a:xfrm>
            <a:prstGeom prst="roundRect">
              <a:avLst>
                <a:gd name="adj" fmla="val 212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fr-FR" sz="1050" b="1" dirty="0">
                <a:cs typeface="Arial" pitchFamily="34" charset="0"/>
              </a:endParaRPr>
            </a:p>
          </p:txBody>
        </p:sp>
        <p:grpSp>
          <p:nvGrpSpPr>
            <p:cNvPr id="18" name="Groupe 39"/>
            <p:cNvGrpSpPr>
              <a:grpSpLocks/>
            </p:cNvGrpSpPr>
            <p:nvPr/>
          </p:nvGrpSpPr>
          <p:grpSpPr bwMode="auto">
            <a:xfrm>
              <a:off x="5780057" y="2519313"/>
              <a:ext cx="2794000" cy="3687762"/>
              <a:chOff x="2732244" y="2046167"/>
              <a:chExt cx="2794205" cy="3687880"/>
            </a:xfrm>
          </p:grpSpPr>
          <p:sp>
            <p:nvSpPr>
              <p:cNvPr id="44" name="Rectangle à coins arrondis 5"/>
              <p:cNvSpPr>
                <a:spLocks noChangeArrowheads="1"/>
              </p:cNvSpPr>
              <p:nvPr/>
            </p:nvSpPr>
            <p:spPr bwMode="auto">
              <a:xfrm>
                <a:off x="2732244" y="2046167"/>
                <a:ext cx="2794205" cy="3687880"/>
              </a:xfrm>
              <a:prstGeom prst="roundRect">
                <a:avLst>
                  <a:gd name="adj" fmla="val 16667"/>
                </a:avLst>
              </a:prstGeom>
              <a:solidFill>
                <a:schemeClr val="bg1"/>
              </a:solidFill>
              <a:ln w="50800">
                <a:solidFill>
                  <a:srgbClr val="7F7F7F"/>
                </a:solidFill>
                <a:miter lim="800000"/>
                <a:headEnd/>
                <a:tailEnd/>
              </a:ln>
              <a:effectLst>
                <a:outerShdw dist="23000" dir="5400000" rotWithShape="0">
                  <a:srgbClr val="808080">
                    <a:alpha val="34998"/>
                  </a:srgbClr>
                </a:outerShdw>
              </a:effectLst>
              <a:scene3d>
                <a:camera prst="orthographicFront"/>
                <a:lightRig rig="threePt" dir="t"/>
              </a:scene3d>
              <a:sp3d>
                <a:bevelT/>
                <a:bevelB/>
              </a:sp3d>
            </p:spPr>
            <p:txBody>
              <a:bodyPr anchor="ctr"/>
              <a:lstStyle/>
              <a:p>
                <a:pPr algn="ctr">
                  <a:defRPr/>
                </a:pPr>
                <a:endParaRPr lang="fr-FR" sz="1200" dirty="0">
                  <a:solidFill>
                    <a:schemeClr val="lt1"/>
                  </a:solidFill>
                  <a:latin typeface="+mn-lt"/>
                  <a:cs typeface="Arial" pitchFamily="34" charset="0"/>
                </a:endParaRPr>
              </a:p>
            </p:txBody>
          </p:sp>
          <p:sp>
            <p:nvSpPr>
              <p:cNvPr id="45" name="Rectangle à coins arrondis 11"/>
              <p:cNvSpPr>
                <a:spLocks noChangeArrowheads="1"/>
              </p:cNvSpPr>
              <p:nvPr/>
            </p:nvSpPr>
            <p:spPr bwMode="auto">
              <a:xfrm>
                <a:off x="2820988" y="2501900"/>
                <a:ext cx="2616200" cy="2747963"/>
              </a:xfrm>
              <a:prstGeom prst="roundRect">
                <a:avLst>
                  <a:gd name="adj" fmla="val 7444"/>
                </a:avLst>
              </a:prstGeom>
              <a:solidFill>
                <a:schemeClr val="bg1"/>
              </a:solidFill>
              <a:ln>
                <a:solidFill>
                  <a:schemeClr val="tx1">
                    <a:lumMod val="50000"/>
                    <a:lumOff val="50000"/>
                  </a:schemeClr>
                </a:solidFill>
                <a:headEnd type="none" w="med" len="med"/>
                <a:tailEnd type="none" w="med" len="med"/>
              </a:ln>
              <a:scene3d>
                <a:camera prst="orthographicFront"/>
                <a:lightRig rig="threePt" dir="t"/>
              </a:scene3d>
              <a:sp3d>
                <a:bevelT/>
                <a:bevelB/>
              </a:sp3d>
            </p:spPr>
            <p:style>
              <a:lnRef idx="2">
                <a:schemeClr val="accent1"/>
              </a:lnRef>
              <a:fillRef idx="1">
                <a:schemeClr val="lt1"/>
              </a:fillRef>
              <a:effectRef idx="0">
                <a:schemeClr val="accent1"/>
              </a:effectRef>
              <a:fontRef idx="minor">
                <a:schemeClr val="dk1"/>
              </a:fontRef>
            </p:style>
            <p:txBody>
              <a:bodyPr lIns="0" tIns="46800" rIns="0" bIns="46800" anchor="ctr"/>
              <a:lstStyle/>
              <a:p>
                <a:pPr algn="ctr">
                  <a:defRPr/>
                </a:pPr>
                <a:endParaRPr lang="fr-FR" sz="1100" dirty="0">
                  <a:cs typeface="Arial" pitchFamily="34" charset="0"/>
                </a:endParaRPr>
              </a:p>
            </p:txBody>
          </p:sp>
          <p:sp>
            <p:nvSpPr>
              <p:cNvPr id="46" name="Rectangle 27"/>
              <p:cNvSpPr>
                <a:spLocks noChangeArrowheads="1"/>
              </p:cNvSpPr>
              <p:nvPr/>
            </p:nvSpPr>
            <p:spPr bwMode="auto">
              <a:xfrm>
                <a:off x="2960861" y="2616097"/>
                <a:ext cx="2336971" cy="355611"/>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lstStyle/>
              <a:p>
                <a:pPr algn="ctr">
                  <a:defRPr/>
                </a:pPr>
                <a:r>
                  <a:rPr lang="fr-FR" b="1" dirty="0">
                    <a:solidFill>
                      <a:srgbClr val="595959"/>
                    </a:solidFill>
                    <a:latin typeface="+mn-lt"/>
                    <a:cs typeface="Arial" pitchFamily="34" charset="0"/>
                  </a:rPr>
                  <a:t>Cohérence</a:t>
                </a:r>
              </a:p>
            </p:txBody>
          </p:sp>
          <p:sp>
            <p:nvSpPr>
              <p:cNvPr id="47" name="Rectangle 29"/>
              <p:cNvSpPr>
                <a:spLocks noChangeArrowheads="1"/>
              </p:cNvSpPr>
              <p:nvPr/>
            </p:nvSpPr>
            <p:spPr bwMode="auto">
              <a:xfrm>
                <a:off x="2960861" y="3044736"/>
                <a:ext cx="2336971" cy="355611"/>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lstStyle/>
              <a:p>
                <a:pPr algn="ctr">
                  <a:lnSpc>
                    <a:spcPts val="1300"/>
                  </a:lnSpc>
                  <a:defRPr/>
                </a:pPr>
                <a:r>
                  <a:rPr lang="fr-FR" sz="1100" dirty="0">
                    <a:solidFill>
                      <a:schemeClr val="tx1">
                        <a:lumMod val="65000"/>
                        <a:lumOff val="35000"/>
                      </a:schemeClr>
                    </a:solidFill>
                    <a:latin typeface="+mn-lt"/>
                    <a:cs typeface="Arial" pitchFamily="34" charset="0"/>
                  </a:rPr>
                  <a:t>Prospectif / Stratégique</a:t>
                </a:r>
              </a:p>
              <a:p>
                <a:pPr algn="ctr">
                  <a:lnSpc>
                    <a:spcPts val="1300"/>
                  </a:lnSpc>
                  <a:defRPr/>
                </a:pPr>
                <a:r>
                  <a:rPr lang="fr-FR" sz="1100" dirty="0">
                    <a:solidFill>
                      <a:schemeClr val="tx1">
                        <a:lumMod val="65000"/>
                        <a:lumOff val="35000"/>
                      </a:schemeClr>
                    </a:solidFill>
                    <a:latin typeface="+mn-lt"/>
                    <a:cs typeface="Arial" pitchFamily="34" charset="0"/>
                  </a:rPr>
                  <a:t>(donner une direction)</a:t>
                </a:r>
              </a:p>
            </p:txBody>
          </p:sp>
          <p:sp>
            <p:nvSpPr>
              <p:cNvPr id="48" name="Rectangle 30"/>
              <p:cNvSpPr>
                <a:spLocks noChangeArrowheads="1"/>
              </p:cNvSpPr>
              <p:nvPr/>
            </p:nvSpPr>
            <p:spPr bwMode="auto">
              <a:xfrm>
                <a:off x="2960861" y="3446387"/>
                <a:ext cx="2336971" cy="355611"/>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lstStyle/>
              <a:p>
                <a:pPr algn="ctr">
                  <a:lnSpc>
                    <a:spcPts val="1300"/>
                  </a:lnSpc>
                  <a:defRPr/>
                </a:pPr>
                <a:r>
                  <a:rPr lang="fr-FR" sz="1100" dirty="0">
                    <a:solidFill>
                      <a:schemeClr val="tx1">
                        <a:lumMod val="65000"/>
                        <a:lumOff val="35000"/>
                      </a:schemeClr>
                    </a:solidFill>
                    <a:latin typeface="+mn-lt"/>
                    <a:cs typeface="Arial" pitchFamily="34" charset="0"/>
                  </a:rPr>
                  <a:t>Contractualiste</a:t>
                </a:r>
              </a:p>
            </p:txBody>
          </p:sp>
          <p:sp>
            <p:nvSpPr>
              <p:cNvPr id="49" name="Rectangle 31"/>
              <p:cNvSpPr>
                <a:spLocks noChangeArrowheads="1"/>
              </p:cNvSpPr>
              <p:nvPr/>
            </p:nvSpPr>
            <p:spPr bwMode="auto">
              <a:xfrm>
                <a:off x="2960861" y="3854387"/>
                <a:ext cx="2336971" cy="355611"/>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lstStyle/>
              <a:p>
                <a:pPr algn="ctr">
                  <a:lnSpc>
                    <a:spcPts val="1300"/>
                  </a:lnSpc>
                  <a:defRPr/>
                </a:pPr>
                <a:r>
                  <a:rPr lang="fr-FR" sz="1100">
                    <a:solidFill>
                      <a:schemeClr val="tx1">
                        <a:lumMod val="65000"/>
                        <a:lumOff val="35000"/>
                      </a:schemeClr>
                    </a:solidFill>
                    <a:latin typeface="+mn-lt"/>
                    <a:cs typeface="Arial" pitchFamily="34" charset="0"/>
                  </a:rPr>
                  <a:t>Objectifs</a:t>
                </a:r>
              </a:p>
            </p:txBody>
          </p:sp>
          <p:sp>
            <p:nvSpPr>
              <p:cNvPr id="50" name="Rectangle 32"/>
              <p:cNvSpPr>
                <a:spLocks noChangeArrowheads="1"/>
              </p:cNvSpPr>
              <p:nvPr/>
            </p:nvSpPr>
            <p:spPr bwMode="auto">
              <a:xfrm>
                <a:off x="2960861" y="4252863"/>
                <a:ext cx="2336971" cy="355611"/>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lstStyle/>
              <a:p>
                <a:pPr algn="ctr">
                  <a:lnSpc>
                    <a:spcPts val="1300"/>
                  </a:lnSpc>
                  <a:defRPr/>
                </a:pPr>
                <a:r>
                  <a:rPr lang="fr-FR" sz="1100">
                    <a:solidFill>
                      <a:schemeClr val="tx1">
                        <a:lumMod val="65000"/>
                        <a:lumOff val="35000"/>
                      </a:schemeClr>
                    </a:solidFill>
                    <a:latin typeface="+mn-lt"/>
                    <a:cs typeface="Arial" pitchFamily="34" charset="0"/>
                  </a:rPr>
                  <a:t>Coordination (des tâches)</a:t>
                </a:r>
              </a:p>
            </p:txBody>
          </p:sp>
          <p:sp>
            <p:nvSpPr>
              <p:cNvPr id="51" name="Rectangle 33"/>
              <p:cNvSpPr>
                <a:spLocks noChangeArrowheads="1"/>
              </p:cNvSpPr>
              <p:nvPr/>
            </p:nvSpPr>
            <p:spPr bwMode="auto">
              <a:xfrm>
                <a:off x="2960861" y="4681501"/>
                <a:ext cx="2336971" cy="355611"/>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lstStyle/>
              <a:p>
                <a:pPr algn="ctr">
                  <a:lnSpc>
                    <a:spcPts val="1300"/>
                  </a:lnSpc>
                  <a:defRPr/>
                </a:pPr>
                <a:r>
                  <a:rPr lang="fr-FR" sz="1100" dirty="0">
                    <a:solidFill>
                      <a:schemeClr val="tx1">
                        <a:lumMod val="65000"/>
                        <a:lumOff val="35000"/>
                      </a:schemeClr>
                    </a:solidFill>
                    <a:latin typeface="+mn-lt"/>
                    <a:cs typeface="Arial" pitchFamily="34" charset="0"/>
                  </a:rPr>
                  <a:t>Systèmes, outils, processus</a:t>
                </a:r>
              </a:p>
            </p:txBody>
          </p:sp>
          <p:sp>
            <p:nvSpPr>
              <p:cNvPr id="52" name="Rectangle à coins arrondis 51"/>
              <p:cNvSpPr/>
              <p:nvPr/>
            </p:nvSpPr>
            <p:spPr bwMode="auto">
              <a:xfrm>
                <a:off x="2998788" y="2146300"/>
                <a:ext cx="2260600" cy="469900"/>
              </a:xfrm>
              <a:prstGeom prst="roundRect">
                <a:avLst/>
              </a:prstGeom>
              <a:ln>
                <a:solidFill>
                  <a:schemeClr val="tx1">
                    <a:lumMod val="50000"/>
                    <a:lumOff val="50000"/>
                  </a:schemeClr>
                </a:solidFill>
                <a:headEnd type="none" w="med" len="med"/>
                <a:tailEnd type="none" w="med" len="med"/>
              </a:ln>
              <a:scene3d>
                <a:camera prst="orthographicFront"/>
                <a:lightRig rig="threePt" dir="t"/>
              </a:scene3d>
              <a:sp3d>
                <a:bevelT/>
                <a:bevelB/>
              </a:sp3d>
            </p:spPr>
            <p:style>
              <a:lnRef idx="2">
                <a:schemeClr val="accent1"/>
              </a:lnRef>
              <a:fillRef idx="1">
                <a:schemeClr val="lt1"/>
              </a:fillRef>
              <a:effectRef idx="0">
                <a:schemeClr val="accent1"/>
              </a:effectRef>
              <a:fontRef idx="minor">
                <a:schemeClr val="dk1"/>
              </a:fontRef>
            </p:style>
            <p:txBody>
              <a:bodyPr lIns="0" tIns="46800" rIns="0" bIns="46800" anchor="ctr"/>
              <a:lstStyle/>
              <a:p>
                <a:pPr algn="ctr">
                  <a:defRPr/>
                </a:pPr>
                <a:r>
                  <a:rPr lang="fr-FR" sz="1100">
                    <a:solidFill>
                      <a:srgbClr val="000000"/>
                    </a:solidFill>
                    <a:cs typeface="Arial" pitchFamily="34" charset="0"/>
                  </a:rPr>
                  <a:t>HEMISPHERE GAUCHE </a:t>
                </a:r>
              </a:p>
              <a:p>
                <a:pPr algn="ctr">
                  <a:defRPr/>
                </a:pPr>
                <a:r>
                  <a:rPr lang="fr-FR" sz="1100">
                    <a:solidFill>
                      <a:srgbClr val="000000"/>
                    </a:solidFill>
                    <a:cs typeface="Arial" pitchFamily="34" charset="0"/>
                  </a:rPr>
                  <a:t>SIEGE DE L’INTELLECT</a:t>
                </a:r>
              </a:p>
            </p:txBody>
          </p:sp>
          <p:sp>
            <p:nvSpPr>
              <p:cNvPr id="53" name="Rectangle à coins arrondis 52"/>
              <p:cNvSpPr/>
              <p:nvPr/>
            </p:nvSpPr>
            <p:spPr bwMode="auto">
              <a:xfrm>
                <a:off x="3162300" y="5387975"/>
                <a:ext cx="1928813" cy="285750"/>
              </a:xfrm>
              <a:prstGeom prst="roundRect">
                <a:avLst/>
              </a:prstGeom>
              <a:solidFill>
                <a:schemeClr val="bg1"/>
              </a:solidFill>
              <a:ln>
                <a:solidFill>
                  <a:schemeClr val="tx1">
                    <a:lumMod val="50000"/>
                    <a:lumOff val="50000"/>
                  </a:schemeClr>
                </a:solidFill>
                <a:headEnd type="none" w="med" len="med"/>
                <a:tailEnd type="none" w="med" len="med"/>
              </a:ln>
              <a:scene3d>
                <a:camera prst="orthographicFront"/>
                <a:lightRig rig="threePt" dir="t"/>
              </a:scene3d>
              <a:sp3d>
                <a:bevelT/>
                <a:bevelB/>
              </a:sp3d>
            </p:spPr>
            <p:style>
              <a:lnRef idx="2">
                <a:schemeClr val="accent1"/>
              </a:lnRef>
              <a:fillRef idx="1">
                <a:schemeClr val="lt1"/>
              </a:fillRef>
              <a:effectRef idx="0">
                <a:schemeClr val="accent1"/>
              </a:effectRef>
              <a:fontRef idx="minor">
                <a:schemeClr val="dk1"/>
              </a:fontRef>
            </p:style>
            <p:txBody>
              <a:bodyPr lIns="0" tIns="46800" rIns="0" bIns="46800" anchor="ctr"/>
              <a:lstStyle/>
              <a:p>
                <a:pPr algn="ctr">
                  <a:defRPr/>
                </a:pPr>
                <a:r>
                  <a:rPr lang="fr-FR" sz="1100" dirty="0">
                    <a:solidFill>
                      <a:schemeClr val="tx1">
                        <a:lumMod val="65000"/>
                        <a:lumOff val="35000"/>
                      </a:schemeClr>
                    </a:solidFill>
                    <a:cs typeface="Arial" pitchFamily="34" charset="0"/>
                  </a:rPr>
                  <a:t>IMPLICATION</a:t>
                </a:r>
              </a:p>
            </p:txBody>
          </p:sp>
          <p:sp>
            <p:nvSpPr>
              <p:cNvPr id="54" name="Flèche vers le bas 53"/>
              <p:cNvSpPr/>
              <p:nvPr/>
            </p:nvSpPr>
            <p:spPr bwMode="auto">
              <a:xfrm>
                <a:off x="3841598" y="5129953"/>
                <a:ext cx="571546" cy="316149"/>
              </a:xfrm>
              <a:prstGeom prst="downArrow">
                <a:avLst/>
              </a:prstGeom>
              <a:solidFill>
                <a:schemeClr val="bg1">
                  <a:lumMod val="85000"/>
                </a:schemeClr>
              </a:solidFill>
              <a:ln w="9525" cap="flat" cmpd="sng" algn="ctr">
                <a:noFill/>
                <a:prstDash val="solid"/>
                <a:round/>
                <a:headEnd type="none" w="med" len="med"/>
                <a:tailEnd type="none" w="med" len="med"/>
              </a:ln>
              <a:effectLst/>
              <a:scene3d>
                <a:camera prst="orthographicFront"/>
                <a:lightRig rig="threePt" dir="t"/>
              </a:scene3d>
              <a:sp3d>
                <a:bevelT/>
                <a:bevelB/>
              </a:sp3d>
            </p:spPr>
            <p:txBody>
              <a:bodyPr lIns="0" tIns="46800" rIns="0" bIns="46800" anchor="ctr"/>
              <a:lstStyle/>
              <a:p>
                <a:pPr>
                  <a:defRPr/>
                </a:pPr>
                <a:endParaRPr lang="fr-FR" sz="1100">
                  <a:latin typeface="+mn-lt"/>
                  <a:cs typeface="Arial" pitchFamily="34" charset="0"/>
                </a:endParaRPr>
              </a:p>
            </p:txBody>
          </p:sp>
        </p:grpSp>
        <p:grpSp>
          <p:nvGrpSpPr>
            <p:cNvPr id="19" name="Groupe 38"/>
            <p:cNvGrpSpPr>
              <a:grpSpLocks/>
            </p:cNvGrpSpPr>
            <p:nvPr/>
          </p:nvGrpSpPr>
          <p:grpSpPr bwMode="auto">
            <a:xfrm>
              <a:off x="2886044" y="2519313"/>
              <a:ext cx="2794000" cy="3687762"/>
              <a:chOff x="5628056" y="2046167"/>
              <a:chExt cx="2794205" cy="3687880"/>
            </a:xfrm>
          </p:grpSpPr>
          <p:sp>
            <p:nvSpPr>
              <p:cNvPr id="33" name="Rectangle à coins arrondis 32"/>
              <p:cNvSpPr>
                <a:spLocks noChangeArrowheads="1"/>
              </p:cNvSpPr>
              <p:nvPr/>
            </p:nvSpPr>
            <p:spPr bwMode="auto">
              <a:xfrm>
                <a:off x="5628056" y="2046167"/>
                <a:ext cx="2794205" cy="3687880"/>
              </a:xfrm>
              <a:prstGeom prst="roundRect">
                <a:avLst>
                  <a:gd name="adj" fmla="val 16667"/>
                </a:avLst>
              </a:prstGeom>
              <a:solidFill>
                <a:schemeClr val="bg1"/>
              </a:solidFill>
              <a:ln w="50800">
                <a:solidFill>
                  <a:srgbClr val="FF9933"/>
                </a:solidFill>
                <a:miter lim="800000"/>
                <a:headEnd/>
                <a:tailEnd/>
              </a:ln>
              <a:effectLst>
                <a:outerShdw dist="23000" dir="5400000" rotWithShape="0">
                  <a:srgbClr val="808080">
                    <a:alpha val="34998"/>
                  </a:srgbClr>
                </a:outerShdw>
              </a:effectLst>
              <a:scene3d>
                <a:camera prst="orthographicFront"/>
                <a:lightRig rig="threePt" dir="t"/>
              </a:scene3d>
              <a:sp3d>
                <a:bevelT/>
                <a:bevelB/>
              </a:sp3d>
            </p:spPr>
            <p:txBody>
              <a:bodyPr anchor="ctr"/>
              <a:lstStyle/>
              <a:p>
                <a:pPr algn="ctr">
                  <a:lnSpc>
                    <a:spcPts val="1300"/>
                  </a:lnSpc>
                  <a:defRPr/>
                </a:pPr>
                <a:endParaRPr lang="fr-FR" sz="1200">
                  <a:solidFill>
                    <a:srgbClr val="FFFFFF"/>
                  </a:solidFill>
                  <a:latin typeface="+mn-lt"/>
                  <a:cs typeface="Arial" pitchFamily="34" charset="0"/>
                </a:endParaRPr>
              </a:p>
            </p:txBody>
          </p:sp>
          <p:sp>
            <p:nvSpPr>
              <p:cNvPr id="34" name="Rectangle à coins arrondis 12"/>
              <p:cNvSpPr>
                <a:spLocks noChangeArrowheads="1"/>
              </p:cNvSpPr>
              <p:nvPr/>
            </p:nvSpPr>
            <p:spPr bwMode="auto">
              <a:xfrm>
                <a:off x="5715000" y="2514600"/>
                <a:ext cx="2616200" cy="2735263"/>
              </a:xfrm>
              <a:prstGeom prst="roundRect">
                <a:avLst>
                  <a:gd name="adj" fmla="val 7444"/>
                </a:avLst>
              </a:prstGeom>
              <a:solidFill>
                <a:schemeClr val="bg1"/>
              </a:solidFill>
              <a:ln>
                <a:solidFill>
                  <a:srgbClr val="FF9933"/>
                </a:solidFill>
                <a:headEnd/>
                <a:tailEnd/>
              </a:ln>
              <a:scene3d>
                <a:camera prst="orthographicFront"/>
                <a:lightRig rig="threePt" dir="t"/>
              </a:scene3d>
              <a:sp3d>
                <a:bevelT/>
                <a:bevelB/>
              </a:sp3d>
            </p:spPr>
            <p:style>
              <a:lnRef idx="2">
                <a:schemeClr val="accent1"/>
              </a:lnRef>
              <a:fillRef idx="1">
                <a:schemeClr val="lt1"/>
              </a:fillRef>
              <a:effectRef idx="0">
                <a:schemeClr val="accent1"/>
              </a:effectRef>
              <a:fontRef idx="minor">
                <a:schemeClr val="dk1"/>
              </a:fontRef>
            </p:style>
            <p:txBody>
              <a:bodyPr lIns="0" tIns="46800" rIns="0" bIns="46800" anchor="ctr"/>
              <a:lstStyle/>
              <a:p>
                <a:pPr>
                  <a:defRPr/>
                </a:pPr>
                <a:endParaRPr lang="fr-FR" sz="1100">
                  <a:cs typeface="Arial" pitchFamily="34" charset="0"/>
                </a:endParaRPr>
              </a:p>
            </p:txBody>
          </p:sp>
          <p:sp>
            <p:nvSpPr>
              <p:cNvPr id="35" name="Rectangle 28"/>
              <p:cNvSpPr>
                <a:spLocks noChangeArrowheads="1"/>
              </p:cNvSpPr>
              <p:nvPr/>
            </p:nvSpPr>
            <p:spPr bwMode="auto">
              <a:xfrm>
                <a:off x="5869374" y="2641498"/>
                <a:ext cx="2336971" cy="355611"/>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lstStyle/>
              <a:p>
                <a:pPr algn="ctr">
                  <a:defRPr/>
                </a:pPr>
                <a:r>
                  <a:rPr lang="fr-FR" b="1" dirty="0">
                    <a:solidFill>
                      <a:srgbClr val="FF9933"/>
                    </a:solidFill>
                    <a:latin typeface="+mn-lt"/>
                    <a:cs typeface="Arial" pitchFamily="34" charset="0"/>
                  </a:rPr>
                  <a:t>Cohésion</a:t>
                </a:r>
              </a:p>
            </p:txBody>
          </p:sp>
          <p:sp>
            <p:nvSpPr>
              <p:cNvPr id="36" name="Rectangle 35"/>
              <p:cNvSpPr>
                <a:spLocks noChangeArrowheads="1"/>
              </p:cNvSpPr>
              <p:nvPr/>
            </p:nvSpPr>
            <p:spPr bwMode="auto">
              <a:xfrm>
                <a:off x="5869374" y="3044736"/>
                <a:ext cx="2336971" cy="355611"/>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lstStyle/>
              <a:p>
                <a:pPr algn="ctr">
                  <a:lnSpc>
                    <a:spcPts val="1300"/>
                  </a:lnSpc>
                  <a:defRPr/>
                </a:pPr>
                <a:r>
                  <a:rPr lang="fr-FR" sz="1100">
                    <a:solidFill>
                      <a:schemeClr val="tx1">
                        <a:lumMod val="65000"/>
                        <a:lumOff val="35000"/>
                      </a:schemeClr>
                    </a:solidFill>
                    <a:latin typeface="+mn-lt"/>
                    <a:cs typeface="Arial" pitchFamily="34" charset="0"/>
                  </a:rPr>
                  <a:t>Rétrospectif (donner un cadre d’interprétation pour l’action)</a:t>
                </a:r>
              </a:p>
            </p:txBody>
          </p:sp>
          <p:sp>
            <p:nvSpPr>
              <p:cNvPr id="37" name="Rectangle 36"/>
              <p:cNvSpPr>
                <a:spLocks noChangeArrowheads="1"/>
              </p:cNvSpPr>
              <p:nvPr/>
            </p:nvSpPr>
            <p:spPr bwMode="auto">
              <a:xfrm>
                <a:off x="5869374" y="3446387"/>
                <a:ext cx="2336971" cy="355611"/>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lstStyle/>
              <a:p>
                <a:pPr algn="ctr">
                  <a:lnSpc>
                    <a:spcPts val="1300"/>
                  </a:lnSpc>
                  <a:defRPr/>
                </a:pPr>
                <a:r>
                  <a:rPr lang="fr-FR" sz="1100">
                    <a:solidFill>
                      <a:schemeClr val="tx1">
                        <a:lumMod val="65000"/>
                        <a:lumOff val="35000"/>
                      </a:schemeClr>
                    </a:solidFill>
                    <a:latin typeface="+mn-lt"/>
                    <a:cs typeface="Arial" pitchFamily="34" charset="0"/>
                  </a:rPr>
                  <a:t>Communautaire</a:t>
                </a:r>
              </a:p>
            </p:txBody>
          </p:sp>
          <p:sp>
            <p:nvSpPr>
              <p:cNvPr id="38" name="Rectangle 37"/>
              <p:cNvSpPr>
                <a:spLocks noChangeArrowheads="1"/>
              </p:cNvSpPr>
              <p:nvPr/>
            </p:nvSpPr>
            <p:spPr bwMode="auto">
              <a:xfrm>
                <a:off x="5869374" y="3854387"/>
                <a:ext cx="2336971" cy="355611"/>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lstStyle/>
              <a:p>
                <a:pPr algn="ctr">
                  <a:lnSpc>
                    <a:spcPts val="1300"/>
                  </a:lnSpc>
                  <a:defRPr/>
                </a:pPr>
                <a:r>
                  <a:rPr lang="fr-FR" sz="1100">
                    <a:solidFill>
                      <a:schemeClr val="tx1">
                        <a:lumMod val="65000"/>
                        <a:lumOff val="35000"/>
                      </a:schemeClr>
                    </a:solidFill>
                    <a:latin typeface="+mn-lt"/>
                    <a:cs typeface="Arial" pitchFamily="34" charset="0"/>
                  </a:rPr>
                  <a:t>Buts </a:t>
                </a:r>
              </a:p>
            </p:txBody>
          </p:sp>
          <p:sp>
            <p:nvSpPr>
              <p:cNvPr id="39" name="Rectangle 38"/>
              <p:cNvSpPr>
                <a:spLocks noChangeArrowheads="1"/>
              </p:cNvSpPr>
              <p:nvPr/>
            </p:nvSpPr>
            <p:spPr bwMode="auto">
              <a:xfrm>
                <a:off x="5869374" y="4252863"/>
                <a:ext cx="2336971" cy="355611"/>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lstStyle/>
              <a:p>
                <a:pPr algn="ctr">
                  <a:lnSpc>
                    <a:spcPts val="1300"/>
                  </a:lnSpc>
                  <a:defRPr/>
                </a:pPr>
                <a:r>
                  <a:rPr lang="fr-FR" sz="1100">
                    <a:solidFill>
                      <a:schemeClr val="tx1">
                        <a:lumMod val="65000"/>
                        <a:lumOff val="35000"/>
                      </a:schemeClr>
                    </a:solidFill>
                    <a:latin typeface="+mn-lt"/>
                    <a:cs typeface="Arial" pitchFamily="34" charset="0"/>
                  </a:rPr>
                  <a:t>Coopération (des hommes)</a:t>
                </a:r>
              </a:p>
            </p:txBody>
          </p:sp>
          <p:sp>
            <p:nvSpPr>
              <p:cNvPr id="40" name="Rectangle 39"/>
              <p:cNvSpPr>
                <a:spLocks noChangeArrowheads="1"/>
              </p:cNvSpPr>
              <p:nvPr/>
            </p:nvSpPr>
            <p:spPr bwMode="auto">
              <a:xfrm>
                <a:off x="5869374" y="4681501"/>
                <a:ext cx="2336971" cy="355611"/>
              </a:xfrm>
              <a:prstGeom prst="rect">
                <a:avLst/>
              </a:prstGeom>
              <a:noFill/>
              <a:ln>
                <a:noFill/>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lstStyle/>
              <a:p>
                <a:pPr algn="ctr">
                  <a:lnSpc>
                    <a:spcPts val="1300"/>
                  </a:lnSpc>
                  <a:defRPr/>
                </a:pPr>
                <a:r>
                  <a:rPr lang="fr-FR" sz="1100" dirty="0">
                    <a:solidFill>
                      <a:schemeClr val="tx1">
                        <a:lumMod val="65000"/>
                        <a:lumOff val="35000"/>
                      </a:schemeClr>
                    </a:solidFill>
                    <a:latin typeface="+mn-lt"/>
                    <a:cs typeface="Arial" pitchFamily="34" charset="0"/>
                  </a:rPr>
                  <a:t>Culture, valeurs, comportements et pratiques</a:t>
                </a:r>
              </a:p>
            </p:txBody>
          </p:sp>
          <p:sp>
            <p:nvSpPr>
              <p:cNvPr id="41" name="Rectangle à coins arrondis 40"/>
              <p:cNvSpPr/>
              <p:nvPr/>
            </p:nvSpPr>
            <p:spPr bwMode="auto">
              <a:xfrm>
                <a:off x="5907088" y="2146300"/>
                <a:ext cx="2260600" cy="469900"/>
              </a:xfrm>
              <a:prstGeom prst="roundRect">
                <a:avLst/>
              </a:prstGeom>
              <a:ln>
                <a:solidFill>
                  <a:srgbClr val="FF9933"/>
                </a:solidFill>
                <a:headEnd type="none" w="med" len="med"/>
                <a:tailEnd type="none" w="med" len="med"/>
              </a:ln>
              <a:scene3d>
                <a:camera prst="orthographicFront"/>
                <a:lightRig rig="threePt" dir="t"/>
              </a:scene3d>
              <a:sp3d>
                <a:bevelT/>
                <a:bevelB/>
              </a:sp3d>
            </p:spPr>
            <p:style>
              <a:lnRef idx="2">
                <a:schemeClr val="accent1"/>
              </a:lnRef>
              <a:fillRef idx="1">
                <a:schemeClr val="lt1"/>
              </a:fillRef>
              <a:effectRef idx="0">
                <a:schemeClr val="accent1"/>
              </a:effectRef>
              <a:fontRef idx="minor">
                <a:schemeClr val="dk1"/>
              </a:fontRef>
            </p:style>
            <p:txBody>
              <a:bodyPr lIns="0" tIns="46800" rIns="0" bIns="46800" anchor="ctr"/>
              <a:lstStyle/>
              <a:p>
                <a:pPr algn="ctr">
                  <a:defRPr/>
                </a:pPr>
                <a:r>
                  <a:rPr lang="fr-FR" sz="1100" dirty="0">
                    <a:cs typeface="Arial" pitchFamily="34" charset="0"/>
                  </a:rPr>
                  <a:t>HEMISPHERE DROIT </a:t>
                </a:r>
              </a:p>
              <a:p>
                <a:pPr algn="ctr">
                  <a:defRPr/>
                </a:pPr>
                <a:r>
                  <a:rPr lang="fr-FR" sz="1100" dirty="0">
                    <a:cs typeface="Arial" pitchFamily="34" charset="0"/>
                  </a:rPr>
                  <a:t>SIEGE DES EMOTIONS</a:t>
                </a:r>
              </a:p>
            </p:txBody>
          </p:sp>
          <p:sp>
            <p:nvSpPr>
              <p:cNvPr id="42" name="Rectangle à coins arrondis 41"/>
              <p:cNvSpPr/>
              <p:nvPr/>
            </p:nvSpPr>
            <p:spPr bwMode="auto">
              <a:xfrm>
                <a:off x="6116638" y="5387975"/>
                <a:ext cx="1928812" cy="285750"/>
              </a:xfrm>
              <a:prstGeom prst="roundRect">
                <a:avLst/>
              </a:prstGeom>
              <a:ln>
                <a:solidFill>
                  <a:srgbClr val="FF9933"/>
                </a:solidFill>
                <a:headEnd type="none" w="med" len="med"/>
                <a:tailEnd type="none" w="med" len="med"/>
              </a:ln>
              <a:scene3d>
                <a:camera prst="orthographicFront"/>
                <a:lightRig rig="threePt" dir="t"/>
              </a:scene3d>
              <a:sp3d>
                <a:bevelT/>
                <a:bevelB/>
              </a:sp3d>
            </p:spPr>
            <p:style>
              <a:lnRef idx="2">
                <a:schemeClr val="accent1"/>
              </a:lnRef>
              <a:fillRef idx="1">
                <a:schemeClr val="lt1"/>
              </a:fillRef>
              <a:effectRef idx="0">
                <a:schemeClr val="accent1"/>
              </a:effectRef>
              <a:fontRef idx="minor">
                <a:schemeClr val="dk1"/>
              </a:fontRef>
            </p:style>
            <p:txBody>
              <a:bodyPr lIns="0" tIns="46800" rIns="0" bIns="46800" anchor="ctr"/>
              <a:lstStyle/>
              <a:p>
                <a:pPr algn="ctr">
                  <a:defRPr/>
                </a:pPr>
                <a:r>
                  <a:rPr lang="fr-FR" sz="1100" dirty="0">
                    <a:solidFill>
                      <a:schemeClr val="tx1">
                        <a:lumMod val="65000"/>
                        <a:lumOff val="35000"/>
                      </a:schemeClr>
                    </a:solidFill>
                    <a:cs typeface="Arial" pitchFamily="34" charset="0"/>
                  </a:rPr>
                  <a:t>ENGAGEMENT</a:t>
                </a:r>
              </a:p>
            </p:txBody>
          </p:sp>
          <p:sp>
            <p:nvSpPr>
              <p:cNvPr id="43" name="Flèche vers le bas 42"/>
              <p:cNvSpPr/>
              <p:nvPr/>
            </p:nvSpPr>
            <p:spPr bwMode="auto">
              <a:xfrm>
                <a:off x="6796531" y="5129953"/>
                <a:ext cx="571546" cy="316149"/>
              </a:xfrm>
              <a:prstGeom prst="downArrow">
                <a:avLst/>
              </a:prstGeom>
              <a:solidFill>
                <a:schemeClr val="bg1">
                  <a:lumMod val="85000"/>
                </a:schemeClr>
              </a:solidFill>
              <a:ln w="9525" cap="flat" cmpd="sng" algn="ctr">
                <a:noFill/>
                <a:prstDash val="solid"/>
                <a:round/>
                <a:headEnd type="none" w="med" len="med"/>
                <a:tailEnd type="none" w="med" len="med"/>
              </a:ln>
              <a:effectLst/>
              <a:scene3d>
                <a:camera prst="orthographicFront"/>
                <a:lightRig rig="threePt" dir="t"/>
              </a:scene3d>
              <a:sp3d>
                <a:bevelT/>
                <a:bevelB/>
              </a:sp3d>
            </p:spPr>
            <p:txBody>
              <a:bodyPr lIns="0" tIns="46800" rIns="0" bIns="46800" anchor="ctr"/>
              <a:lstStyle/>
              <a:p>
                <a:pPr>
                  <a:defRPr/>
                </a:pPr>
                <a:endParaRPr lang="fr-FR" sz="1100">
                  <a:latin typeface="+mn-lt"/>
                  <a:cs typeface="Arial" pitchFamily="34" charset="0"/>
                </a:endParaRPr>
              </a:p>
            </p:txBody>
          </p:sp>
        </p:grpSp>
        <p:grpSp>
          <p:nvGrpSpPr>
            <p:cNvPr id="20" name="Grouper 51"/>
            <p:cNvGrpSpPr>
              <a:grpSpLocks/>
            </p:cNvGrpSpPr>
            <p:nvPr/>
          </p:nvGrpSpPr>
          <p:grpSpPr bwMode="auto">
            <a:xfrm>
              <a:off x="399728" y="3481338"/>
              <a:ext cx="8153400" cy="2058987"/>
              <a:chOff x="533400" y="3275012"/>
              <a:chExt cx="8153400" cy="2058988"/>
            </a:xfrm>
          </p:grpSpPr>
          <p:cxnSp>
            <p:nvCxnSpPr>
              <p:cNvPr id="27" name="Connecteur droit 26"/>
              <p:cNvCxnSpPr/>
              <p:nvPr/>
            </p:nvCxnSpPr>
            <p:spPr>
              <a:xfrm>
                <a:off x="533400" y="3275012"/>
                <a:ext cx="8153400" cy="1587"/>
              </a:xfrm>
              <a:prstGeom prst="line">
                <a:avLst/>
              </a:prstGeom>
              <a:ln w="12700">
                <a:solidFill>
                  <a:schemeClr val="tx1">
                    <a:lumMod val="50000"/>
                    <a:lumOff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p:nvCxnSpPr>
            <p:spPr>
              <a:xfrm>
                <a:off x="533400" y="3686174"/>
                <a:ext cx="8153400" cy="1588"/>
              </a:xfrm>
              <a:prstGeom prst="line">
                <a:avLst/>
              </a:prstGeom>
              <a:ln w="12700">
                <a:solidFill>
                  <a:schemeClr val="tx1">
                    <a:lumMod val="50000"/>
                    <a:lumOff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9" name="Connecteur droit 28"/>
              <p:cNvCxnSpPr/>
              <p:nvPr/>
            </p:nvCxnSpPr>
            <p:spPr>
              <a:xfrm>
                <a:off x="533400" y="4097337"/>
                <a:ext cx="8153400" cy="1587"/>
              </a:xfrm>
              <a:prstGeom prst="line">
                <a:avLst/>
              </a:prstGeom>
              <a:ln w="12700">
                <a:solidFill>
                  <a:schemeClr val="tx1">
                    <a:lumMod val="50000"/>
                    <a:lumOff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0" name="Connecteur droit 29"/>
              <p:cNvCxnSpPr/>
              <p:nvPr/>
            </p:nvCxnSpPr>
            <p:spPr>
              <a:xfrm>
                <a:off x="533400" y="4510088"/>
                <a:ext cx="8153400" cy="1587"/>
              </a:xfrm>
              <a:prstGeom prst="line">
                <a:avLst/>
              </a:prstGeom>
              <a:ln w="12700">
                <a:solidFill>
                  <a:schemeClr val="tx1">
                    <a:lumMod val="50000"/>
                    <a:lumOff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a:off x="533400" y="4921250"/>
                <a:ext cx="8153400" cy="1588"/>
              </a:xfrm>
              <a:prstGeom prst="line">
                <a:avLst/>
              </a:prstGeom>
              <a:ln w="12700">
                <a:solidFill>
                  <a:schemeClr val="tx1">
                    <a:lumMod val="50000"/>
                    <a:lumOff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2" name="Connecteur droit 31"/>
              <p:cNvCxnSpPr/>
              <p:nvPr/>
            </p:nvCxnSpPr>
            <p:spPr>
              <a:xfrm>
                <a:off x="533400" y="5332413"/>
                <a:ext cx="8153400" cy="1587"/>
              </a:xfrm>
              <a:prstGeom prst="line">
                <a:avLst/>
              </a:prstGeom>
              <a:ln w="12700">
                <a:noFill/>
                <a:prstDash val="sysDash"/>
              </a:ln>
              <a:effectLst/>
            </p:spPr>
            <p:style>
              <a:lnRef idx="2">
                <a:schemeClr val="accent1"/>
              </a:lnRef>
              <a:fillRef idx="0">
                <a:schemeClr val="accent1"/>
              </a:fillRef>
              <a:effectRef idx="1">
                <a:schemeClr val="accent1"/>
              </a:effectRef>
              <a:fontRef idx="minor">
                <a:schemeClr val="tx1"/>
              </a:fontRef>
            </p:style>
          </p:cxnSp>
        </p:grpSp>
        <p:sp>
          <p:nvSpPr>
            <p:cNvPr id="21" name="Rectangle 21"/>
            <p:cNvSpPr>
              <a:spLocks noChangeArrowheads="1"/>
            </p:cNvSpPr>
            <p:nvPr/>
          </p:nvSpPr>
          <p:spPr bwMode="auto">
            <a:xfrm>
              <a:off x="444178" y="3517850"/>
              <a:ext cx="2336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lstStyle/>
            <a:p>
              <a:pPr>
                <a:lnSpc>
                  <a:spcPts val="1300"/>
                </a:lnSpc>
              </a:pPr>
              <a:r>
                <a:rPr lang="fr-FR" sz="1100" dirty="0">
                  <a:solidFill>
                    <a:schemeClr val="tx1">
                      <a:lumMod val="65000"/>
                      <a:lumOff val="35000"/>
                    </a:schemeClr>
                  </a:solidFill>
                  <a:latin typeface="+mn-lt"/>
                  <a:cs typeface="Arial" pitchFamily="34" charset="0"/>
                </a:rPr>
                <a:t>1- Type de sens</a:t>
              </a:r>
            </a:p>
          </p:txBody>
        </p:sp>
        <p:sp>
          <p:nvSpPr>
            <p:cNvPr id="22" name="Rectangle 22"/>
            <p:cNvSpPr>
              <a:spLocks noChangeArrowheads="1"/>
            </p:cNvSpPr>
            <p:nvPr/>
          </p:nvSpPr>
          <p:spPr bwMode="auto">
            <a:xfrm>
              <a:off x="444178" y="3919488"/>
              <a:ext cx="2336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lstStyle/>
            <a:p>
              <a:pPr>
                <a:lnSpc>
                  <a:spcPts val="1300"/>
                </a:lnSpc>
              </a:pPr>
              <a:r>
                <a:rPr lang="fr-FR" sz="1100">
                  <a:solidFill>
                    <a:schemeClr val="tx1">
                      <a:lumMod val="65000"/>
                      <a:lumOff val="35000"/>
                    </a:schemeClr>
                  </a:solidFill>
                  <a:latin typeface="+mn-lt"/>
                  <a:cs typeface="Arial" pitchFamily="34" charset="0"/>
                </a:rPr>
                <a:t>2- Type de lien valorisé</a:t>
              </a:r>
            </a:p>
          </p:txBody>
        </p:sp>
        <p:sp>
          <p:nvSpPr>
            <p:cNvPr id="23" name="Rectangle 23"/>
            <p:cNvSpPr>
              <a:spLocks noChangeArrowheads="1"/>
            </p:cNvSpPr>
            <p:nvPr/>
          </p:nvSpPr>
          <p:spPr bwMode="auto">
            <a:xfrm>
              <a:off x="444178" y="4327475"/>
              <a:ext cx="2336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lstStyle/>
            <a:p>
              <a:pPr>
                <a:lnSpc>
                  <a:spcPts val="1300"/>
                </a:lnSpc>
              </a:pPr>
              <a:r>
                <a:rPr lang="fr-FR" sz="1100">
                  <a:solidFill>
                    <a:schemeClr val="tx1">
                      <a:lumMod val="65000"/>
                      <a:lumOff val="35000"/>
                    </a:schemeClr>
                  </a:solidFill>
                  <a:latin typeface="+mn-lt"/>
                  <a:cs typeface="Arial" pitchFamily="34" charset="0"/>
                </a:rPr>
                <a:t>3- Type de raisonnement induit</a:t>
              </a:r>
            </a:p>
          </p:txBody>
        </p:sp>
        <p:sp>
          <p:nvSpPr>
            <p:cNvPr id="24" name="Rectangle 24"/>
            <p:cNvSpPr>
              <a:spLocks noChangeArrowheads="1"/>
            </p:cNvSpPr>
            <p:nvPr/>
          </p:nvSpPr>
          <p:spPr bwMode="auto">
            <a:xfrm>
              <a:off x="444178" y="4749541"/>
              <a:ext cx="2336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lstStyle/>
            <a:p>
              <a:r>
                <a:rPr lang="fr-FR" sz="1100" dirty="0">
                  <a:solidFill>
                    <a:schemeClr val="tx1">
                      <a:lumMod val="65000"/>
                      <a:lumOff val="35000"/>
                    </a:schemeClr>
                  </a:solidFill>
                  <a:latin typeface="+mn-lt"/>
                  <a:cs typeface="Arial" pitchFamily="34" charset="0"/>
                </a:rPr>
                <a:t>4- Modalités d’ajustement des acteurs</a:t>
              </a:r>
            </a:p>
          </p:txBody>
        </p:sp>
        <p:sp>
          <p:nvSpPr>
            <p:cNvPr id="25" name="Rectangle 25"/>
            <p:cNvSpPr>
              <a:spLocks noChangeArrowheads="1"/>
            </p:cNvSpPr>
            <p:nvPr/>
          </p:nvSpPr>
          <p:spPr bwMode="auto">
            <a:xfrm>
              <a:off x="444178" y="5154563"/>
              <a:ext cx="23368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lstStyle/>
            <a:p>
              <a:pPr>
                <a:lnSpc>
                  <a:spcPts val="1300"/>
                </a:lnSpc>
              </a:pPr>
              <a:r>
                <a:rPr lang="fr-FR" sz="1100">
                  <a:solidFill>
                    <a:schemeClr val="tx1">
                      <a:lumMod val="65000"/>
                      <a:lumOff val="35000"/>
                    </a:schemeClr>
                  </a:solidFill>
                  <a:latin typeface="+mn-lt"/>
                  <a:cs typeface="Arial" pitchFamily="34" charset="0"/>
                </a:rPr>
                <a:t>5- Leviers</a:t>
              </a:r>
            </a:p>
          </p:txBody>
        </p:sp>
        <p:sp>
          <p:nvSpPr>
            <p:cNvPr id="26" name="Line 115"/>
            <p:cNvSpPr>
              <a:spLocks noChangeShapeType="1"/>
            </p:cNvSpPr>
            <p:nvPr/>
          </p:nvSpPr>
          <p:spPr bwMode="auto">
            <a:xfrm>
              <a:off x="5738493" y="2420888"/>
              <a:ext cx="0" cy="3881437"/>
            </a:xfrm>
            <a:prstGeom prst="line">
              <a:avLst/>
            </a:prstGeom>
            <a:noFill/>
            <a:ln w="28575">
              <a:solidFill>
                <a:srgbClr val="0033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100">
                <a:latin typeface="+mn-lt"/>
                <a:cs typeface="Arial" pitchFamily="34" charset="0"/>
              </a:endParaRPr>
            </a:p>
          </p:txBody>
        </p:sp>
      </p:grpSp>
      <p:sp>
        <p:nvSpPr>
          <p:cNvPr id="16" name="Rectangle 15"/>
          <p:cNvSpPr/>
          <p:nvPr/>
        </p:nvSpPr>
        <p:spPr>
          <a:xfrm>
            <a:off x="1534014" y="2060848"/>
            <a:ext cx="2151620" cy="963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rgbClr val="C00000"/>
                </a:solidFill>
              </a:rPr>
              <a:t>C’est l’équilibre entre cohérence et cohésion qui garantit la performance et le bon fonctionnement des organisations</a:t>
            </a:r>
          </a:p>
        </p:txBody>
      </p:sp>
      <p:sp>
        <p:nvSpPr>
          <p:cNvPr id="55" name="Rectangle à coins arrondis 54"/>
          <p:cNvSpPr/>
          <p:nvPr/>
        </p:nvSpPr>
        <p:spPr>
          <a:xfrm>
            <a:off x="165862" y="3971046"/>
            <a:ext cx="8784976" cy="34276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6600"/>
              </a:solidFill>
            </a:endParaRPr>
          </a:p>
        </p:txBody>
      </p:sp>
      <p:sp>
        <p:nvSpPr>
          <p:cNvPr id="56" name="Rectangle 55"/>
          <p:cNvSpPr/>
          <p:nvPr/>
        </p:nvSpPr>
        <p:spPr>
          <a:xfrm>
            <a:off x="107504" y="3968069"/>
            <a:ext cx="1570526" cy="345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i="1" dirty="0">
                <a:solidFill>
                  <a:srgbClr val="C00000"/>
                </a:solidFill>
              </a:rPr>
              <a:t>Siège des dynamiques collectives</a:t>
            </a:r>
          </a:p>
        </p:txBody>
      </p:sp>
    </p:spTree>
    <p:extLst>
      <p:ext uri="{BB962C8B-B14F-4D97-AF65-F5344CB8AC3E}">
        <p14:creationId xmlns:p14="http://schemas.microsoft.com/office/powerpoint/2010/main" val="26809443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209259"/>
            <a:ext cx="7729800" cy="760864"/>
          </a:xfrm>
          <a:prstGeom prst="rect">
            <a:avLst/>
          </a:prstGeom>
          <a:noFill/>
          <a:ln w="9525">
            <a:noFill/>
            <a:miter lim="800000"/>
            <a:headEnd/>
            <a:tailEnd/>
          </a:ln>
        </p:spPr>
        <p:txBody>
          <a:bodyPr wrap="square" lIns="82945" tIns="41473" rIns="82945" bIns="41473" anchor="ctr">
            <a:spAutoFit/>
          </a:bodyPr>
          <a:lstStyle/>
          <a:p>
            <a:r>
              <a:rPr lang="fr-FR" sz="2400" dirty="0">
                <a:solidFill>
                  <a:schemeClr val="tx1">
                    <a:lumMod val="65000"/>
                    <a:lumOff val="35000"/>
                  </a:schemeClr>
                </a:solidFill>
                <a:latin typeface="+mn-lt"/>
              </a:rPr>
              <a:t>Introduction au cadre cohérence – cohésion</a:t>
            </a:r>
          </a:p>
          <a:p>
            <a:r>
              <a:rPr lang="fr-FR" sz="2000" i="1" dirty="0">
                <a:solidFill>
                  <a:schemeClr val="tx1">
                    <a:lumMod val="65000"/>
                    <a:lumOff val="35000"/>
                  </a:schemeClr>
                </a:solidFill>
                <a:latin typeface="+mn-lt"/>
              </a:rPr>
              <a:t>Sens prospectif versus sens rétrospectif (1/2)</a:t>
            </a: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8</a:t>
            </a:fld>
            <a:endParaRPr lang="fr-FR" sz="1400" dirty="0">
              <a:latin typeface="Calibri" pitchFamily="34" charset="0"/>
              <a:cs typeface="Arial" pitchFamily="34" charset="0"/>
            </a:endParaRPr>
          </a:p>
        </p:txBody>
      </p:sp>
      <p:sp>
        <p:nvSpPr>
          <p:cNvPr id="58" name="Rectangle 57"/>
          <p:cNvSpPr/>
          <p:nvPr/>
        </p:nvSpPr>
        <p:spPr>
          <a:xfrm>
            <a:off x="755576" y="1310870"/>
            <a:ext cx="7776000" cy="3724096"/>
          </a:xfrm>
          <a:prstGeom prst="rect">
            <a:avLst/>
          </a:prstGeom>
        </p:spPr>
        <p:txBody>
          <a:bodyPr wrap="square">
            <a:spAutoFit/>
          </a:bodyPr>
          <a:lstStyle/>
          <a:p>
            <a:pPr marL="0" indent="0" algn="just">
              <a:spcBef>
                <a:spcPts val="600"/>
              </a:spcBef>
              <a:spcAft>
                <a:spcPts val="1200"/>
              </a:spcAft>
              <a:buNone/>
            </a:pPr>
            <a:r>
              <a:rPr lang="fr-FR" dirty="0">
                <a:solidFill>
                  <a:schemeClr val="tx1">
                    <a:lumMod val="65000"/>
                    <a:lumOff val="35000"/>
                  </a:schemeClr>
                </a:solidFill>
              </a:rPr>
              <a:t>Le cadre proposé vise à permettre de se représenter les modes de fonctionnement des organisations en postulant que :</a:t>
            </a:r>
          </a:p>
          <a:p>
            <a:pPr marL="800100" lvl="1" indent="-342900" algn="just">
              <a:spcBef>
                <a:spcPts val="600"/>
              </a:spcBef>
              <a:spcAft>
                <a:spcPts val="1200"/>
              </a:spcAft>
              <a:buAutoNum type="arabicPeriod"/>
            </a:pPr>
            <a:r>
              <a:rPr lang="fr-FR" dirty="0">
                <a:solidFill>
                  <a:schemeClr val="tx1">
                    <a:lumMod val="65000"/>
                    <a:lumOff val="35000"/>
                  </a:schemeClr>
                </a:solidFill>
              </a:rPr>
              <a:t>certaines d’entre elles fonctionnent au sens prospectif / à l’objectif ;</a:t>
            </a:r>
          </a:p>
          <a:p>
            <a:pPr marL="800100" lvl="1" indent="-342900" algn="just">
              <a:spcBef>
                <a:spcPts val="600"/>
              </a:spcBef>
              <a:spcAft>
                <a:spcPts val="1200"/>
              </a:spcAft>
              <a:buAutoNum type="arabicPeriod"/>
            </a:pPr>
            <a:r>
              <a:rPr lang="fr-FR" dirty="0">
                <a:solidFill>
                  <a:schemeClr val="tx1">
                    <a:lumMod val="65000"/>
                    <a:lumOff val="35000"/>
                  </a:schemeClr>
                </a:solidFill>
              </a:rPr>
              <a:t>d’autres fonctionnent davantage au sens rétrospectif, c’est-à-dire sur la base de principes d’actions portés par une communauté de pairs (des militaires, un corps de métier, des fonctionnaires,…).</a:t>
            </a:r>
          </a:p>
          <a:p>
            <a:pPr marL="285750" indent="-285750" algn="just">
              <a:spcBef>
                <a:spcPts val="600"/>
              </a:spcBef>
              <a:buFont typeface="Symbol" panose="05050102010706020507" pitchFamily="18" charset="2"/>
              <a:buChar char="Þ"/>
            </a:pPr>
            <a:r>
              <a:rPr lang="fr-FR" sz="2000" dirty="0">
                <a:solidFill>
                  <a:srgbClr val="FF9933"/>
                </a:solidFill>
              </a:rPr>
              <a:t>Cette distinction est proposée par Karl </a:t>
            </a:r>
            <a:r>
              <a:rPr lang="fr-FR" sz="2000" dirty="0" err="1">
                <a:solidFill>
                  <a:srgbClr val="FF9933"/>
                </a:solidFill>
              </a:rPr>
              <a:t>Weick</a:t>
            </a:r>
            <a:r>
              <a:rPr lang="fr-FR" sz="2000" dirty="0">
                <a:solidFill>
                  <a:srgbClr val="FF9933"/>
                </a:solidFill>
              </a:rPr>
              <a:t> dans ses études sur le sensemaking (que l’on peut traduire littéralement par </a:t>
            </a:r>
            <a:r>
              <a:rPr lang="fr-FR" sz="2000" i="1" dirty="0">
                <a:solidFill>
                  <a:srgbClr val="FF9933"/>
                </a:solidFill>
              </a:rPr>
              <a:t>ce qui fait sens </a:t>
            </a:r>
            <a:r>
              <a:rPr lang="fr-FR" sz="2000" dirty="0">
                <a:solidFill>
                  <a:srgbClr val="FF9933"/>
                </a:solidFill>
              </a:rPr>
              <a:t>ou </a:t>
            </a:r>
            <a:r>
              <a:rPr lang="fr-FR" sz="2000" i="1" dirty="0">
                <a:solidFill>
                  <a:srgbClr val="FF9933"/>
                </a:solidFill>
              </a:rPr>
              <a:t>produire du sens</a:t>
            </a:r>
            <a:r>
              <a:rPr lang="fr-FR" sz="2000" dirty="0">
                <a:solidFill>
                  <a:srgbClr val="FF9933"/>
                </a:solidFill>
              </a:rPr>
              <a:t>). </a:t>
            </a:r>
          </a:p>
          <a:p>
            <a:pPr marL="285750" indent="-285750" algn="just">
              <a:spcBef>
                <a:spcPts val="600"/>
              </a:spcBef>
              <a:buFont typeface="Symbol" panose="05050102010706020507" pitchFamily="18" charset="2"/>
              <a:buChar char="Þ"/>
            </a:pPr>
            <a:endParaRPr lang="fr-FR" dirty="0">
              <a:solidFill>
                <a:srgbClr val="FF9933"/>
              </a:solidFill>
            </a:endParaRPr>
          </a:p>
        </p:txBody>
      </p:sp>
    </p:spTree>
    <p:extLst>
      <p:ext uri="{BB962C8B-B14F-4D97-AF65-F5344CB8AC3E}">
        <p14:creationId xmlns:p14="http://schemas.microsoft.com/office/powerpoint/2010/main" val="38010409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0" y="161925"/>
            <a:ext cx="796925" cy="8188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5400" dirty="0">
              <a:solidFill>
                <a:prstClr val="white"/>
              </a:solidFill>
              <a:latin typeface="Century Gothic"/>
              <a:cs typeface="Century Gothic"/>
            </a:endParaRPr>
          </a:p>
        </p:txBody>
      </p:sp>
      <p:sp>
        <p:nvSpPr>
          <p:cNvPr id="18435" name="Chevron 96"/>
          <p:cNvSpPr>
            <a:spLocks noChangeArrowheads="1"/>
          </p:cNvSpPr>
          <p:nvPr/>
        </p:nvSpPr>
        <p:spPr bwMode="auto">
          <a:xfrm>
            <a:off x="304800" y="381000"/>
            <a:ext cx="152400" cy="304800"/>
          </a:xfrm>
          <a:prstGeom prst="chevron">
            <a:avLst>
              <a:gd name="adj" fmla="val 50000"/>
            </a:avLst>
          </a:prstGeom>
          <a:solidFill>
            <a:schemeClr val="bg1"/>
          </a:solidFill>
          <a:ln w="9525">
            <a:solidFill>
              <a:schemeClr val="bg1"/>
            </a:solidFill>
            <a:miter lim="800000"/>
            <a:headEnd/>
            <a:tailEnd/>
          </a:ln>
          <a:effectLst>
            <a:outerShdw blurRad="63500" dist="23000" dir="5400000" rotWithShape="0">
              <a:srgbClr val="000000">
                <a:alpha val="34998"/>
              </a:srgbClr>
            </a:outerShdw>
          </a:effectLst>
        </p:spPr>
        <p:txBody>
          <a:bodyPr anchor="ctr"/>
          <a:lstStyle/>
          <a:p>
            <a:pPr algn="ctr">
              <a:defRPr/>
            </a:pPr>
            <a:endParaRPr lang="fr-FR" dirty="0">
              <a:solidFill>
                <a:prstClr val="black"/>
              </a:solidFill>
              <a:latin typeface="Century Gothic" pitchFamily="-1" charset="0"/>
              <a:ea typeface="Arial" pitchFamily="-1" charset="0"/>
              <a:cs typeface="Arial" pitchFamily="-1" charset="0"/>
            </a:endParaRPr>
          </a:p>
        </p:txBody>
      </p:sp>
      <p:sp>
        <p:nvSpPr>
          <p:cNvPr id="11268" name="Rectangle 22"/>
          <p:cNvSpPr>
            <a:spLocks noChangeArrowheads="1"/>
          </p:cNvSpPr>
          <p:nvPr/>
        </p:nvSpPr>
        <p:spPr bwMode="ltGray">
          <a:xfrm>
            <a:off x="802640" y="209259"/>
            <a:ext cx="7729800" cy="760864"/>
          </a:xfrm>
          <a:prstGeom prst="rect">
            <a:avLst/>
          </a:prstGeom>
          <a:noFill/>
          <a:ln w="9525">
            <a:noFill/>
            <a:miter lim="800000"/>
            <a:headEnd/>
            <a:tailEnd/>
          </a:ln>
        </p:spPr>
        <p:txBody>
          <a:bodyPr wrap="square" lIns="82945" tIns="41473" rIns="82945" bIns="41473" anchor="ctr">
            <a:spAutoFit/>
          </a:bodyPr>
          <a:lstStyle/>
          <a:p>
            <a:r>
              <a:rPr lang="fr-FR" sz="2400" dirty="0">
                <a:solidFill>
                  <a:schemeClr val="tx1">
                    <a:lumMod val="65000"/>
                    <a:lumOff val="35000"/>
                  </a:schemeClr>
                </a:solidFill>
                <a:latin typeface="+mn-lt"/>
              </a:rPr>
              <a:t>Introduction au cadre cohérence – cohésion</a:t>
            </a:r>
          </a:p>
          <a:p>
            <a:r>
              <a:rPr lang="fr-FR" sz="2000" i="1" dirty="0">
                <a:solidFill>
                  <a:schemeClr val="tx1">
                    <a:lumMod val="65000"/>
                    <a:lumOff val="35000"/>
                  </a:schemeClr>
                </a:solidFill>
              </a:rPr>
              <a:t>Sens prospectif versus sens rétrospectif (2/2)</a:t>
            </a:r>
          </a:p>
        </p:txBody>
      </p:sp>
      <p:sp>
        <p:nvSpPr>
          <p:cNvPr id="11269" name="Espace réservé du numéro de diapositive 49"/>
          <p:cNvSpPr>
            <a:spLocks noGrp="1"/>
          </p:cNvSpPr>
          <p:nvPr>
            <p:ph type="sldNum" sz="quarter" idx="12"/>
          </p:nvPr>
        </p:nvSpPr>
        <p:spPr bwMode="auto">
          <a:xfrm>
            <a:off x="6948488" y="44450"/>
            <a:ext cx="2133600" cy="365125"/>
          </a:xfrm>
          <a:noFill/>
          <a:ln>
            <a:miter lim="800000"/>
            <a:headEnd/>
            <a:tailEnd/>
          </a:ln>
        </p:spPr>
        <p:txBody>
          <a:bodyPr/>
          <a:lstStyle/>
          <a:p>
            <a:fld id="{D437CB9A-E7C1-41DC-8984-6DFFAEF79A81}" type="slidenum">
              <a:rPr lang="fr-FR" sz="1400" smtClean="0">
                <a:latin typeface="Calibri" pitchFamily="34" charset="0"/>
                <a:cs typeface="Arial" pitchFamily="34" charset="0"/>
              </a:rPr>
              <a:pPr/>
              <a:t>9</a:t>
            </a:fld>
            <a:endParaRPr lang="fr-FR" sz="1400" dirty="0">
              <a:latin typeface="Calibri" pitchFamily="34" charset="0"/>
              <a:cs typeface="Arial" pitchFamily="34" charset="0"/>
            </a:endParaRPr>
          </a:p>
        </p:txBody>
      </p:sp>
      <p:sp>
        <p:nvSpPr>
          <p:cNvPr id="58" name="Rectangle 57"/>
          <p:cNvSpPr/>
          <p:nvPr/>
        </p:nvSpPr>
        <p:spPr>
          <a:xfrm>
            <a:off x="755576" y="1446450"/>
            <a:ext cx="7776000" cy="4862870"/>
          </a:xfrm>
          <a:prstGeom prst="rect">
            <a:avLst/>
          </a:prstGeom>
        </p:spPr>
        <p:txBody>
          <a:bodyPr wrap="square">
            <a:spAutoFit/>
          </a:bodyPr>
          <a:lstStyle/>
          <a:p>
            <a:pPr marL="0" indent="0" algn="just">
              <a:spcBef>
                <a:spcPts val="600"/>
              </a:spcBef>
              <a:spcAft>
                <a:spcPts val="600"/>
              </a:spcAft>
              <a:buNone/>
            </a:pPr>
            <a:r>
              <a:rPr lang="fr-FR" sz="1400" dirty="0">
                <a:solidFill>
                  <a:schemeClr val="tx1">
                    <a:lumMod val="65000"/>
                    <a:lumOff val="35000"/>
                  </a:schemeClr>
                </a:solidFill>
              </a:rPr>
              <a:t>Pour illustrer la </a:t>
            </a:r>
            <a:r>
              <a:rPr lang="fr-FR" sz="1400" b="1" dirty="0">
                <a:solidFill>
                  <a:schemeClr val="tx1">
                    <a:lumMod val="65000"/>
                    <a:lumOff val="35000"/>
                  </a:schemeClr>
                </a:solidFill>
              </a:rPr>
              <a:t>différence entre sens prospectif et sens rétrospectif </a:t>
            </a:r>
            <a:r>
              <a:rPr lang="fr-FR" sz="1400" dirty="0">
                <a:solidFill>
                  <a:schemeClr val="tx1">
                    <a:lumMod val="65000"/>
                    <a:lumOff val="35000"/>
                  </a:schemeClr>
                </a:solidFill>
              </a:rPr>
              <a:t>et l’importance de cette distinction, Karl </a:t>
            </a:r>
            <a:r>
              <a:rPr lang="fr-FR" sz="1400" dirty="0" err="1">
                <a:solidFill>
                  <a:schemeClr val="tx1">
                    <a:lumMod val="65000"/>
                    <a:lumOff val="35000"/>
                  </a:schemeClr>
                </a:solidFill>
              </a:rPr>
              <a:t>Weick</a:t>
            </a:r>
            <a:r>
              <a:rPr lang="fr-FR" sz="1400" dirty="0">
                <a:solidFill>
                  <a:schemeClr val="tx1">
                    <a:lumMod val="65000"/>
                    <a:lumOff val="35000"/>
                  </a:schemeClr>
                </a:solidFill>
              </a:rPr>
              <a:t> donne un </a:t>
            </a:r>
            <a:r>
              <a:rPr lang="fr-FR" sz="1400" b="1" dirty="0">
                <a:solidFill>
                  <a:schemeClr val="tx1">
                    <a:lumMod val="65000"/>
                    <a:lumOff val="35000"/>
                  </a:schemeClr>
                </a:solidFill>
              </a:rPr>
              <a:t>exemple centré sur la capacité de collectifs à fonctionner sur la base du sens rétrospectif</a:t>
            </a:r>
            <a:r>
              <a:rPr lang="fr-FR" sz="1400" dirty="0">
                <a:solidFill>
                  <a:schemeClr val="tx1">
                    <a:lumMod val="65000"/>
                    <a:lumOff val="35000"/>
                  </a:schemeClr>
                </a:solidFill>
              </a:rPr>
              <a:t>, c’est-à-dire </a:t>
            </a:r>
            <a:r>
              <a:rPr lang="fr-FR" sz="1400" b="1" dirty="0">
                <a:solidFill>
                  <a:schemeClr val="tx1">
                    <a:lumMod val="65000"/>
                    <a:lumOff val="35000"/>
                  </a:schemeClr>
                </a:solidFill>
              </a:rPr>
              <a:t>sur la base des cadres porteurs de sens communautaires propres au collectif considéré</a:t>
            </a:r>
            <a:r>
              <a:rPr lang="fr-FR" sz="1400" dirty="0">
                <a:solidFill>
                  <a:schemeClr val="tx1">
                    <a:lumMod val="65000"/>
                    <a:lumOff val="35000"/>
                  </a:schemeClr>
                </a:solidFill>
              </a:rPr>
              <a:t>.</a:t>
            </a:r>
          </a:p>
          <a:p>
            <a:pPr marL="355600" indent="0" algn="just">
              <a:spcBef>
                <a:spcPts val="600"/>
              </a:spcBef>
              <a:spcAft>
                <a:spcPts val="600"/>
              </a:spcAft>
              <a:buNone/>
            </a:pPr>
            <a:r>
              <a:rPr lang="fr-FR" sz="1400" i="1" dirty="0">
                <a:solidFill>
                  <a:srgbClr val="FF9933"/>
                </a:solidFill>
              </a:rPr>
              <a:t>Au cours de manœuvre dans les Alpes suisses, le jeune lieutenant d’un petit détachement hongrois dépêcha une unité de reconnaissance dans une zone sauvage et glacée. Il se mit à neiger immédiatement après le départ du groupe et la neige continua de tomber pendant deux jours. Comme l’unité ne revenait pas, l’officier craignait d’avoir envoyé ses hommes à la mort. Mais le troisième jour, l’unité réapparut. Où étaient-ils allés ? Quel chemin avaient-ils emprunté ? Les membres du groupe avouèrent avoir cru un moment être perdus et voués à une fin tragique. « </a:t>
            </a:r>
            <a:r>
              <a:rPr lang="fr-FR" sz="1400" dirty="0">
                <a:solidFill>
                  <a:srgbClr val="FF9933"/>
                </a:solidFill>
              </a:rPr>
              <a:t>Ce fut alors que l’un d’entre nous trouva une carte dans sa poche. Cette découverte nous rasséréna. Nous décidâmes de dresser un campement et de laisser passer la tempête, puis à l’aide de la carte, nous comprimes où nous étions. Et nous voilà !</a:t>
            </a:r>
            <a:r>
              <a:rPr lang="fr-FR" sz="1400" i="1" dirty="0">
                <a:solidFill>
                  <a:srgbClr val="FF9933"/>
                </a:solidFill>
              </a:rPr>
              <a:t> ». L’officier demanda à voir cette carte et la consulta avec attention. Il découvrit alors, à sa grande surprise, qu’il ne s’agissait pas d’une carte des Alpes mais des Pyrénées (</a:t>
            </a:r>
            <a:r>
              <a:rPr lang="fr-FR" sz="1400" i="1" dirty="0" err="1">
                <a:solidFill>
                  <a:srgbClr val="FF9933"/>
                </a:solidFill>
              </a:rPr>
              <a:t>Weick</a:t>
            </a:r>
            <a:r>
              <a:rPr lang="fr-FR" sz="1400" i="1" dirty="0">
                <a:solidFill>
                  <a:srgbClr val="FF9933"/>
                </a:solidFill>
              </a:rPr>
              <a:t>, 1987).</a:t>
            </a:r>
          </a:p>
          <a:p>
            <a:pPr marL="285750" indent="-285750" algn="just">
              <a:spcBef>
                <a:spcPts val="600"/>
              </a:spcBef>
              <a:spcAft>
                <a:spcPts val="600"/>
              </a:spcAft>
              <a:buFont typeface="Symbol" panose="05050102010706020507" pitchFamily="18" charset="2"/>
              <a:buChar char="Þ"/>
            </a:pPr>
            <a:r>
              <a:rPr lang="fr-FR" sz="1400" b="1" dirty="0">
                <a:solidFill>
                  <a:schemeClr val="tx1">
                    <a:lumMod val="65000"/>
                    <a:lumOff val="35000"/>
                  </a:schemeClr>
                </a:solidFill>
              </a:rPr>
              <a:t>Dans cet exemple, la fonction de la carte stratégique qui donne le sens prospectif est de mobiliser les troupes sur leur sens rétrospectif</a:t>
            </a:r>
            <a:r>
              <a:rPr lang="fr-FR" sz="1400" dirty="0">
                <a:solidFill>
                  <a:schemeClr val="tx1">
                    <a:lumMod val="65000"/>
                    <a:lumOff val="35000"/>
                  </a:schemeClr>
                </a:solidFill>
              </a:rPr>
              <a:t>, c’est-à-dire, sur la base des valeurs ou principes d’actions propres au collectif de militaires. </a:t>
            </a:r>
          </a:p>
          <a:p>
            <a:pPr marL="285750" indent="-285750" algn="just">
              <a:spcBef>
                <a:spcPts val="600"/>
              </a:spcBef>
              <a:spcAft>
                <a:spcPts val="600"/>
              </a:spcAft>
              <a:buFont typeface="Symbol" panose="05050102010706020507" pitchFamily="18" charset="2"/>
              <a:buChar char="Þ"/>
            </a:pPr>
            <a:r>
              <a:rPr lang="fr-FR" sz="1400" b="1" dirty="0">
                <a:solidFill>
                  <a:schemeClr val="tx1">
                    <a:lumMod val="65000"/>
                    <a:lumOff val="35000"/>
                  </a:schemeClr>
                </a:solidFill>
              </a:rPr>
              <a:t>Que des organisations fonctionnent sur le sens rétrospectif nécessite néanmoins de se donner un sens prospectif</a:t>
            </a:r>
            <a:r>
              <a:rPr lang="fr-FR" sz="1400" dirty="0">
                <a:solidFill>
                  <a:schemeClr val="tx1">
                    <a:lumMod val="65000"/>
                    <a:lumOff val="35000"/>
                  </a:schemeClr>
                </a:solidFill>
              </a:rPr>
              <a:t> - l’inverse, plus intuitif, étant également vrai.</a:t>
            </a:r>
            <a:endParaRPr lang="fr-FR"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31825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16500</TotalTime>
  <Words>3208</Words>
  <Application>Microsoft Office PowerPoint</Application>
  <PresentationFormat>Affichage à l'écran (4:3)</PresentationFormat>
  <Paragraphs>587</Paragraphs>
  <Slides>36</Slides>
  <Notes>36</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36</vt:i4>
      </vt:variant>
    </vt:vector>
  </HeadingPairs>
  <TitlesOfParts>
    <vt:vector size="46" baseType="lpstr">
      <vt:lpstr>MS PGothic</vt:lpstr>
      <vt:lpstr>MS PGothic</vt:lpstr>
      <vt:lpstr>Arial</vt:lpstr>
      <vt:lpstr>Calibri</vt:lpstr>
      <vt:lpstr>Century Gothic</vt:lpstr>
      <vt:lpstr>Symbol</vt:lpstr>
      <vt:lpstr>Times New Roman</vt:lpstr>
      <vt:lpstr>Wingdings</vt:lpstr>
      <vt:lpstr>ヒラギノ角ゴ Pro W3</vt:lpstr>
      <vt:lpstr>2_Thème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Alenium;BeBetter;PWC</dc:creator>
  <cp:lastModifiedBy>Eric LECLERC</cp:lastModifiedBy>
  <cp:revision>1681</cp:revision>
  <cp:lastPrinted>2014-04-24T14:43:42Z</cp:lastPrinted>
  <dcterms:created xsi:type="dcterms:W3CDTF">2012-02-29T18:02:21Z</dcterms:created>
  <dcterms:modified xsi:type="dcterms:W3CDTF">2017-03-06T16:10:04Z</dcterms:modified>
</cp:coreProperties>
</file>